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96" r:id="rId1"/>
  </p:sldMasterIdLst>
  <p:notesMasterIdLst>
    <p:notesMasterId r:id="rId17"/>
  </p:notesMasterIdLst>
  <p:handoutMasterIdLst>
    <p:handoutMasterId r:id="rId18"/>
  </p:handoutMasterIdLst>
  <p:sldIdLst>
    <p:sldId id="256" r:id="rId2"/>
    <p:sldId id="257" r:id="rId3"/>
    <p:sldId id="270" r:id="rId4"/>
    <p:sldId id="271" r:id="rId5"/>
    <p:sldId id="269" r:id="rId6"/>
    <p:sldId id="258" r:id="rId7"/>
    <p:sldId id="260" r:id="rId8"/>
    <p:sldId id="261" r:id="rId9"/>
    <p:sldId id="262" r:id="rId10"/>
    <p:sldId id="264" r:id="rId11"/>
    <p:sldId id="263" r:id="rId12"/>
    <p:sldId id="265" r:id="rId13"/>
    <p:sldId id="266" r:id="rId14"/>
    <p:sldId id="267" r:id="rId15"/>
    <p:sldId id="268" r:id="rId16"/>
  </p:sldIdLst>
  <p:sldSz cx="9144000" cy="6858000" type="screen4x3"/>
  <p:notesSz cx="7102475" cy="9388475"/>
  <p:embeddedFontLst>
    <p:embeddedFont>
      <p:font typeface="Wingdings 3" pitchFamily="18" charset="2"/>
      <p:regular r:id="rId19"/>
    </p:embeddedFont>
    <p:embeddedFont>
      <p:font typeface="Calibri" pitchFamily="34" charset="0"/>
      <p:regular r:id="rId20"/>
      <p:bold r:id="rId21"/>
      <p:italic r:id="rId22"/>
      <p:boldItalic r:id="rId23"/>
    </p:embeddedFont>
    <p:embeddedFont>
      <p:font typeface="Wingdings 2" pitchFamily="18" charset="2"/>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7620" autoAdjust="0"/>
  </p:normalViewPr>
  <p:slideViewPr>
    <p:cSldViewPr>
      <p:cViewPr varScale="1">
        <p:scale>
          <a:sx n="56" d="100"/>
          <a:sy n="56" d="100"/>
        </p:scale>
        <p:origin x="-177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4" d="100"/>
          <a:sy n="104" d="100"/>
        </p:scale>
        <p:origin x="-1555" y="-62"/>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2DECC2-CA5A-4CF7-B7F8-564E5151166C}" type="doc">
      <dgm:prSet loTypeId="urn:microsoft.com/office/officeart/2005/8/layout/radial5" loCatId="relationship" qsTypeId="urn:microsoft.com/office/officeart/2005/8/quickstyle/3d7" qsCatId="3D" csTypeId="urn:microsoft.com/office/officeart/2005/8/colors/accent1_2" csCatId="accent1" phldr="1"/>
      <dgm:spPr/>
      <dgm:t>
        <a:bodyPr/>
        <a:lstStyle/>
        <a:p>
          <a:endParaRPr lang="en-US"/>
        </a:p>
      </dgm:t>
    </dgm:pt>
    <dgm:pt modelId="{2D879A24-EF63-40FA-B460-5453064F1673}">
      <dgm:prSet phldrT="[Text]"/>
      <dgm:spPr/>
      <dgm:t>
        <a:bodyPr/>
        <a:lstStyle/>
        <a:p>
          <a:r>
            <a:rPr lang="en-US" dirty="0" smtClean="0"/>
            <a:t>John 3:16</a:t>
          </a:r>
          <a:endParaRPr lang="en-US" dirty="0"/>
        </a:p>
      </dgm:t>
    </dgm:pt>
    <dgm:pt modelId="{99C7D38D-3E4C-486B-B8EA-041A7F1E9AD3}" type="parTrans" cxnId="{A2F55915-D694-4106-AD8E-8F8F22EC7DD8}">
      <dgm:prSet/>
      <dgm:spPr/>
      <dgm:t>
        <a:bodyPr/>
        <a:lstStyle/>
        <a:p>
          <a:endParaRPr lang="en-US"/>
        </a:p>
      </dgm:t>
    </dgm:pt>
    <dgm:pt modelId="{C411DA36-7EED-4CEA-BF63-38E7E661ED73}" type="sibTrans" cxnId="{A2F55915-D694-4106-AD8E-8F8F22EC7DD8}">
      <dgm:prSet/>
      <dgm:spPr/>
      <dgm:t>
        <a:bodyPr/>
        <a:lstStyle/>
        <a:p>
          <a:endParaRPr lang="en-US"/>
        </a:p>
      </dgm:t>
    </dgm:pt>
    <dgm:pt modelId="{831B5A23-09F0-454E-8695-588CD1DDC280}">
      <dgm:prSet phldrT="[Text]" custT="1"/>
      <dgm:spPr/>
      <dgm:t>
        <a:bodyPr/>
        <a:lstStyle/>
        <a:p>
          <a:r>
            <a:rPr lang="en-US" sz="2400" b="1" dirty="0" smtClean="0">
              <a:solidFill>
                <a:srgbClr val="C00000"/>
              </a:solidFill>
            </a:rPr>
            <a:t>God</a:t>
          </a:r>
          <a:endParaRPr lang="en-US" sz="2400" b="1" dirty="0">
            <a:solidFill>
              <a:srgbClr val="C00000"/>
            </a:solidFill>
          </a:endParaRPr>
        </a:p>
      </dgm:t>
    </dgm:pt>
    <dgm:pt modelId="{65797D29-2DE5-4E31-A12A-961F8E3B6693}" type="parTrans" cxnId="{E84596F9-896A-4CBE-8380-3227B7EECD13}">
      <dgm:prSet/>
      <dgm:spPr/>
      <dgm:t>
        <a:bodyPr/>
        <a:lstStyle/>
        <a:p>
          <a:endParaRPr lang="en-US" dirty="0"/>
        </a:p>
      </dgm:t>
    </dgm:pt>
    <dgm:pt modelId="{F65CDBB4-8B1B-4D75-8207-53928CBB8E4B}" type="sibTrans" cxnId="{E84596F9-896A-4CBE-8380-3227B7EECD13}">
      <dgm:prSet/>
      <dgm:spPr/>
      <dgm:t>
        <a:bodyPr/>
        <a:lstStyle/>
        <a:p>
          <a:endParaRPr lang="en-US"/>
        </a:p>
      </dgm:t>
    </dgm:pt>
    <dgm:pt modelId="{39298854-E8FB-4D14-900B-92F0948053A0}">
      <dgm:prSet phldrT="[Text]" custT="1"/>
      <dgm:spPr/>
      <dgm:t>
        <a:bodyPr/>
        <a:lstStyle/>
        <a:p>
          <a:endParaRPr lang="en-US"/>
        </a:p>
      </dgm:t>
    </dgm:pt>
    <dgm:pt modelId="{1144A7D0-0448-4E31-A17A-F2281C5A0917}" type="parTrans" cxnId="{A3F2479E-09DC-4175-8C0F-E98D35E554DD}">
      <dgm:prSet/>
      <dgm:spPr/>
      <dgm:t>
        <a:bodyPr/>
        <a:lstStyle/>
        <a:p>
          <a:endParaRPr lang="en-US" dirty="0"/>
        </a:p>
      </dgm:t>
    </dgm:pt>
    <dgm:pt modelId="{F4FEC65E-2C80-4AA8-9795-FA45BAA66648}" type="sibTrans" cxnId="{A3F2479E-09DC-4175-8C0F-E98D35E554DD}">
      <dgm:prSet/>
      <dgm:spPr/>
      <dgm:t>
        <a:bodyPr/>
        <a:lstStyle/>
        <a:p>
          <a:endParaRPr lang="en-US"/>
        </a:p>
      </dgm:t>
    </dgm:pt>
    <dgm:pt modelId="{C7AFFFAA-F533-47B0-A84A-02C85DC456F3}">
      <dgm:prSet phldrT="[Text]"/>
      <dgm:spPr/>
      <dgm:t>
        <a:bodyPr/>
        <a:lstStyle/>
        <a:p>
          <a:endParaRPr lang="en-US" dirty="0"/>
        </a:p>
      </dgm:t>
    </dgm:pt>
    <dgm:pt modelId="{6B7933B4-86B9-44B8-ADF5-CA4B1A34DD65}" type="parTrans" cxnId="{72BC14D4-64CB-445E-BC69-8918AF8F6187}">
      <dgm:prSet/>
      <dgm:spPr/>
      <dgm:t>
        <a:bodyPr/>
        <a:lstStyle/>
        <a:p>
          <a:endParaRPr lang="en-US" dirty="0"/>
        </a:p>
      </dgm:t>
    </dgm:pt>
    <dgm:pt modelId="{A70FEA1E-BEAA-4976-ABF1-9F74FD4DA82F}" type="sibTrans" cxnId="{72BC14D4-64CB-445E-BC69-8918AF8F6187}">
      <dgm:prSet/>
      <dgm:spPr/>
      <dgm:t>
        <a:bodyPr/>
        <a:lstStyle/>
        <a:p>
          <a:endParaRPr lang="en-US"/>
        </a:p>
      </dgm:t>
    </dgm:pt>
    <dgm:pt modelId="{D188C797-C638-438C-BF61-51A0222E135D}">
      <dgm:prSet phldrT="[Text]" custT="1"/>
      <dgm:spPr/>
      <dgm:t>
        <a:bodyPr/>
        <a:lstStyle/>
        <a:p>
          <a:endParaRPr lang="en-US"/>
        </a:p>
      </dgm:t>
    </dgm:pt>
    <dgm:pt modelId="{EB5D9FBA-3097-4A15-952C-5238088F9FF8}" type="parTrans" cxnId="{C6ED2AB3-08B0-41AE-AB0A-AD4D1EB92351}">
      <dgm:prSet/>
      <dgm:spPr/>
      <dgm:t>
        <a:bodyPr/>
        <a:lstStyle/>
        <a:p>
          <a:endParaRPr lang="en-US" dirty="0"/>
        </a:p>
      </dgm:t>
    </dgm:pt>
    <dgm:pt modelId="{2567E858-5D89-485C-95A9-A6B6C5471C46}" type="sibTrans" cxnId="{C6ED2AB3-08B0-41AE-AB0A-AD4D1EB92351}">
      <dgm:prSet/>
      <dgm:spPr/>
      <dgm:t>
        <a:bodyPr/>
        <a:lstStyle/>
        <a:p>
          <a:endParaRPr lang="en-US"/>
        </a:p>
      </dgm:t>
    </dgm:pt>
    <dgm:pt modelId="{F8BC498F-F5C7-40B4-819E-866213F504B9}">
      <dgm:prSet phldrT="[Text]" custT="1"/>
      <dgm:spPr/>
      <dgm:t>
        <a:bodyPr/>
        <a:lstStyle/>
        <a:p>
          <a:endParaRPr lang="en-US"/>
        </a:p>
      </dgm:t>
    </dgm:pt>
    <dgm:pt modelId="{BB70AD31-1C2C-4A89-B41B-AB818D9A5884}" type="parTrans" cxnId="{60C9647B-AA81-4B37-B911-76FE57F4AF43}">
      <dgm:prSet/>
      <dgm:spPr/>
      <dgm:t>
        <a:bodyPr/>
        <a:lstStyle/>
        <a:p>
          <a:endParaRPr lang="en-US" dirty="0"/>
        </a:p>
      </dgm:t>
    </dgm:pt>
    <dgm:pt modelId="{ECA0701A-38EF-4758-AD2E-4A17A78B7CD7}" type="sibTrans" cxnId="{60C9647B-AA81-4B37-B911-76FE57F4AF43}">
      <dgm:prSet/>
      <dgm:spPr/>
      <dgm:t>
        <a:bodyPr/>
        <a:lstStyle/>
        <a:p>
          <a:endParaRPr lang="en-US"/>
        </a:p>
      </dgm:t>
    </dgm:pt>
    <dgm:pt modelId="{DFA3F830-8C2A-4684-BC28-18E13B7B81FF}">
      <dgm:prSet phldrT="[Text]" custT="1"/>
      <dgm:spPr/>
      <dgm:t>
        <a:bodyPr/>
        <a:lstStyle/>
        <a:p>
          <a:endParaRPr lang="en-US"/>
        </a:p>
      </dgm:t>
    </dgm:pt>
    <dgm:pt modelId="{24FBB464-E6BD-4806-AE30-FB209BB83470}" type="parTrans" cxnId="{2639339E-B216-4E97-85AF-877823A2870D}">
      <dgm:prSet/>
      <dgm:spPr/>
      <dgm:t>
        <a:bodyPr/>
        <a:lstStyle/>
        <a:p>
          <a:endParaRPr lang="en-US" dirty="0"/>
        </a:p>
      </dgm:t>
    </dgm:pt>
    <dgm:pt modelId="{0F458F9E-6102-49F8-AEE4-E4ACC71381EF}" type="sibTrans" cxnId="{2639339E-B216-4E97-85AF-877823A2870D}">
      <dgm:prSet/>
      <dgm:spPr/>
      <dgm:t>
        <a:bodyPr/>
        <a:lstStyle/>
        <a:p>
          <a:endParaRPr lang="en-US"/>
        </a:p>
      </dgm:t>
    </dgm:pt>
    <dgm:pt modelId="{1734885F-FCA4-482B-A3BC-93AFA4725408}">
      <dgm:prSet phldrT="[Text]" custT="1"/>
      <dgm:spPr/>
      <dgm:t>
        <a:bodyPr/>
        <a:lstStyle/>
        <a:p>
          <a:endParaRPr lang="en-US" sz="2000" dirty="0"/>
        </a:p>
      </dgm:t>
    </dgm:pt>
    <dgm:pt modelId="{DC32B714-9623-461A-AEEB-91BD9768A7A2}" type="parTrans" cxnId="{C63C17D9-2096-4A27-A6C2-AB4123E02F5A}">
      <dgm:prSet/>
      <dgm:spPr/>
      <dgm:t>
        <a:bodyPr/>
        <a:lstStyle/>
        <a:p>
          <a:endParaRPr lang="en-US" dirty="0"/>
        </a:p>
      </dgm:t>
    </dgm:pt>
    <dgm:pt modelId="{5690DCC3-8BDD-4423-8A33-14EBF4F5BDA3}" type="sibTrans" cxnId="{C63C17D9-2096-4A27-A6C2-AB4123E02F5A}">
      <dgm:prSet/>
      <dgm:spPr/>
      <dgm:t>
        <a:bodyPr/>
        <a:lstStyle/>
        <a:p>
          <a:endParaRPr lang="en-US"/>
        </a:p>
      </dgm:t>
    </dgm:pt>
    <dgm:pt modelId="{5BD89FAD-EFCF-4DF9-9FBF-6F76A3891887}" type="pres">
      <dgm:prSet presAssocID="{2D2DECC2-CA5A-4CF7-B7F8-564E5151166C}" presName="Name0" presStyleCnt="0">
        <dgm:presLayoutVars>
          <dgm:chMax val="1"/>
          <dgm:dir/>
          <dgm:animLvl val="ctr"/>
          <dgm:resizeHandles val="exact"/>
        </dgm:presLayoutVars>
      </dgm:prSet>
      <dgm:spPr/>
      <dgm:t>
        <a:bodyPr/>
        <a:lstStyle/>
        <a:p>
          <a:endParaRPr lang="en-US"/>
        </a:p>
      </dgm:t>
    </dgm:pt>
    <dgm:pt modelId="{06F36660-B910-44A3-8AB8-BA6D73875EC1}" type="pres">
      <dgm:prSet presAssocID="{2D879A24-EF63-40FA-B460-5453064F1673}" presName="centerShape" presStyleLbl="node0" presStyleIdx="0" presStyleCnt="1"/>
      <dgm:spPr/>
      <dgm:t>
        <a:bodyPr/>
        <a:lstStyle/>
        <a:p>
          <a:endParaRPr lang="en-US"/>
        </a:p>
      </dgm:t>
    </dgm:pt>
    <dgm:pt modelId="{363F173C-38ED-4F18-BDBD-924A54D1E984}" type="pres">
      <dgm:prSet presAssocID="{65797D29-2DE5-4E31-A12A-961F8E3B6693}" presName="parTrans" presStyleLbl="sibTrans2D1" presStyleIdx="0" presStyleCnt="1"/>
      <dgm:spPr/>
      <dgm:t>
        <a:bodyPr/>
        <a:lstStyle/>
        <a:p>
          <a:endParaRPr lang="en-US"/>
        </a:p>
      </dgm:t>
    </dgm:pt>
    <dgm:pt modelId="{852E2FED-5E14-4BD8-A77F-3EBB2B1A2A24}" type="pres">
      <dgm:prSet presAssocID="{65797D29-2DE5-4E31-A12A-961F8E3B6693}" presName="connectorText" presStyleLbl="sibTrans2D1" presStyleIdx="0" presStyleCnt="1"/>
      <dgm:spPr/>
      <dgm:t>
        <a:bodyPr/>
        <a:lstStyle/>
        <a:p>
          <a:endParaRPr lang="en-US"/>
        </a:p>
      </dgm:t>
    </dgm:pt>
    <dgm:pt modelId="{858EA3CF-F649-40C0-8CC2-23EDEA935F50}" type="pres">
      <dgm:prSet presAssocID="{831B5A23-09F0-454E-8695-588CD1DDC280}" presName="node" presStyleLbl="node1" presStyleIdx="0" presStyleCnt="1">
        <dgm:presLayoutVars>
          <dgm:bulletEnabled val="1"/>
        </dgm:presLayoutVars>
      </dgm:prSet>
      <dgm:spPr/>
      <dgm:t>
        <a:bodyPr/>
        <a:lstStyle/>
        <a:p>
          <a:endParaRPr lang="en-US"/>
        </a:p>
      </dgm:t>
    </dgm:pt>
  </dgm:ptLst>
  <dgm:cxnLst>
    <dgm:cxn modelId="{A2F55915-D694-4106-AD8E-8F8F22EC7DD8}" srcId="{2D2DECC2-CA5A-4CF7-B7F8-564E5151166C}" destId="{2D879A24-EF63-40FA-B460-5453064F1673}" srcOrd="0" destOrd="0" parTransId="{99C7D38D-3E4C-486B-B8EA-041A7F1E9AD3}" sibTransId="{C411DA36-7EED-4CEA-BF63-38E7E661ED73}"/>
    <dgm:cxn modelId="{7AE7E4D0-BC1F-4641-B2DF-26FC64187D37}" type="presOf" srcId="{2D879A24-EF63-40FA-B460-5453064F1673}" destId="{06F36660-B910-44A3-8AB8-BA6D73875EC1}" srcOrd="0" destOrd="0" presId="urn:microsoft.com/office/officeart/2005/8/layout/radial5"/>
    <dgm:cxn modelId="{60C9647B-AA81-4B37-B911-76FE57F4AF43}" srcId="{2D2DECC2-CA5A-4CF7-B7F8-564E5151166C}" destId="{F8BC498F-F5C7-40B4-819E-866213F504B9}" srcOrd="1" destOrd="0" parTransId="{BB70AD31-1C2C-4A89-B41B-AB818D9A5884}" sibTransId="{ECA0701A-38EF-4758-AD2E-4A17A78B7CD7}"/>
    <dgm:cxn modelId="{E84596F9-896A-4CBE-8380-3227B7EECD13}" srcId="{2D879A24-EF63-40FA-B460-5453064F1673}" destId="{831B5A23-09F0-454E-8695-588CD1DDC280}" srcOrd="0" destOrd="0" parTransId="{65797D29-2DE5-4E31-A12A-961F8E3B6693}" sibTransId="{F65CDBB4-8B1B-4D75-8207-53928CBB8E4B}"/>
    <dgm:cxn modelId="{FB6702E9-B1C4-42E7-9A56-976876769CBD}" type="presOf" srcId="{831B5A23-09F0-454E-8695-588CD1DDC280}" destId="{858EA3CF-F649-40C0-8CC2-23EDEA935F50}" srcOrd="0" destOrd="0" presId="urn:microsoft.com/office/officeart/2005/8/layout/radial5"/>
    <dgm:cxn modelId="{72BC14D4-64CB-445E-BC69-8918AF8F6187}" srcId="{2D2DECC2-CA5A-4CF7-B7F8-564E5151166C}" destId="{C7AFFFAA-F533-47B0-A84A-02C85DC456F3}" srcOrd="2" destOrd="0" parTransId="{6B7933B4-86B9-44B8-ADF5-CA4B1A34DD65}" sibTransId="{A70FEA1E-BEAA-4976-ABF1-9F74FD4DA82F}"/>
    <dgm:cxn modelId="{AC840D1B-9790-4038-AA2D-09E686AA479C}" type="presOf" srcId="{65797D29-2DE5-4E31-A12A-961F8E3B6693}" destId="{852E2FED-5E14-4BD8-A77F-3EBB2B1A2A24}" srcOrd="1" destOrd="0" presId="urn:microsoft.com/office/officeart/2005/8/layout/radial5"/>
    <dgm:cxn modelId="{C6ED2AB3-08B0-41AE-AB0A-AD4D1EB92351}" srcId="{2D2DECC2-CA5A-4CF7-B7F8-564E5151166C}" destId="{D188C797-C638-438C-BF61-51A0222E135D}" srcOrd="3" destOrd="0" parTransId="{EB5D9FBA-3097-4A15-952C-5238088F9FF8}" sibTransId="{2567E858-5D89-485C-95A9-A6B6C5471C46}"/>
    <dgm:cxn modelId="{2639339E-B216-4E97-85AF-877823A2870D}" srcId="{F8BC498F-F5C7-40B4-819E-866213F504B9}" destId="{DFA3F830-8C2A-4684-BC28-18E13B7B81FF}" srcOrd="0" destOrd="0" parTransId="{24FBB464-E6BD-4806-AE30-FB209BB83470}" sibTransId="{0F458F9E-6102-49F8-AEE4-E4ACC71381EF}"/>
    <dgm:cxn modelId="{A3F2479E-09DC-4175-8C0F-E98D35E554DD}" srcId="{F8BC498F-F5C7-40B4-819E-866213F504B9}" destId="{39298854-E8FB-4D14-900B-92F0948053A0}" srcOrd="1" destOrd="0" parTransId="{1144A7D0-0448-4E31-A17A-F2281C5A0917}" sibTransId="{F4FEC65E-2C80-4AA8-9795-FA45BAA66648}"/>
    <dgm:cxn modelId="{C63C17D9-2096-4A27-A6C2-AB4123E02F5A}" srcId="{2D2DECC2-CA5A-4CF7-B7F8-564E5151166C}" destId="{1734885F-FCA4-482B-A3BC-93AFA4725408}" srcOrd="4" destOrd="0" parTransId="{DC32B714-9623-461A-AEEB-91BD9768A7A2}" sibTransId="{5690DCC3-8BDD-4423-8A33-14EBF4F5BDA3}"/>
    <dgm:cxn modelId="{A561C011-B9B8-4067-9B3B-6E71133D08AF}" type="presOf" srcId="{65797D29-2DE5-4E31-A12A-961F8E3B6693}" destId="{363F173C-38ED-4F18-BDBD-924A54D1E984}" srcOrd="0" destOrd="0" presId="urn:microsoft.com/office/officeart/2005/8/layout/radial5"/>
    <dgm:cxn modelId="{BC7873DA-A798-4B7A-9868-55A093B0B5B2}" type="presOf" srcId="{2D2DECC2-CA5A-4CF7-B7F8-564E5151166C}" destId="{5BD89FAD-EFCF-4DF9-9FBF-6F76A3891887}" srcOrd="0" destOrd="0" presId="urn:microsoft.com/office/officeart/2005/8/layout/radial5"/>
    <dgm:cxn modelId="{D716CC6D-8E6B-4D9E-9A6A-85C884ACC062}" type="presParOf" srcId="{5BD89FAD-EFCF-4DF9-9FBF-6F76A3891887}" destId="{06F36660-B910-44A3-8AB8-BA6D73875EC1}" srcOrd="0" destOrd="0" presId="urn:microsoft.com/office/officeart/2005/8/layout/radial5"/>
    <dgm:cxn modelId="{DD00CFB3-3FBF-4515-B8CF-CAD86754463A}" type="presParOf" srcId="{5BD89FAD-EFCF-4DF9-9FBF-6F76A3891887}" destId="{363F173C-38ED-4F18-BDBD-924A54D1E984}" srcOrd="1" destOrd="0" presId="urn:microsoft.com/office/officeart/2005/8/layout/radial5"/>
    <dgm:cxn modelId="{E4E9C761-8F17-4DED-8D2C-C3E567361F70}" type="presParOf" srcId="{363F173C-38ED-4F18-BDBD-924A54D1E984}" destId="{852E2FED-5E14-4BD8-A77F-3EBB2B1A2A24}" srcOrd="0" destOrd="0" presId="urn:microsoft.com/office/officeart/2005/8/layout/radial5"/>
    <dgm:cxn modelId="{F1A8ABC5-1AA6-47B7-AC25-4876F8E4B445}" type="presParOf" srcId="{5BD89FAD-EFCF-4DF9-9FBF-6F76A3891887}" destId="{858EA3CF-F649-40C0-8CC2-23EDEA935F50}" srcOrd="2"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2DECC2-CA5A-4CF7-B7F8-564E5151166C}" type="doc">
      <dgm:prSet loTypeId="urn:microsoft.com/office/officeart/2005/8/layout/radial5" loCatId="relationship" qsTypeId="urn:microsoft.com/office/officeart/2005/8/quickstyle/3d7" qsCatId="3D" csTypeId="urn:microsoft.com/office/officeart/2005/8/colors/accent1_2" csCatId="accent1" phldr="1"/>
      <dgm:spPr/>
      <dgm:t>
        <a:bodyPr/>
        <a:lstStyle/>
        <a:p>
          <a:endParaRPr lang="en-US"/>
        </a:p>
      </dgm:t>
    </dgm:pt>
    <dgm:pt modelId="{2D879A24-EF63-40FA-B460-5453064F1673}">
      <dgm:prSet phldrT="[Text]"/>
      <dgm:spPr/>
      <dgm:t>
        <a:bodyPr/>
        <a:lstStyle/>
        <a:p>
          <a:r>
            <a:rPr lang="en-US" dirty="0" smtClean="0"/>
            <a:t>John 3:16</a:t>
          </a:r>
          <a:endParaRPr lang="en-US" dirty="0"/>
        </a:p>
      </dgm:t>
    </dgm:pt>
    <dgm:pt modelId="{99C7D38D-3E4C-486B-B8EA-041A7F1E9AD3}" type="parTrans" cxnId="{A2F55915-D694-4106-AD8E-8F8F22EC7DD8}">
      <dgm:prSet/>
      <dgm:spPr/>
      <dgm:t>
        <a:bodyPr/>
        <a:lstStyle/>
        <a:p>
          <a:endParaRPr lang="en-US"/>
        </a:p>
      </dgm:t>
    </dgm:pt>
    <dgm:pt modelId="{C411DA36-7EED-4CEA-BF63-38E7E661ED73}" type="sibTrans" cxnId="{A2F55915-D694-4106-AD8E-8F8F22EC7DD8}">
      <dgm:prSet/>
      <dgm:spPr/>
      <dgm:t>
        <a:bodyPr/>
        <a:lstStyle/>
        <a:p>
          <a:endParaRPr lang="en-US"/>
        </a:p>
      </dgm:t>
    </dgm:pt>
    <dgm:pt modelId="{831B5A23-09F0-454E-8695-588CD1DDC280}">
      <dgm:prSet phldrT="[Text]" custT="1"/>
      <dgm:spPr/>
      <dgm:t>
        <a:bodyPr/>
        <a:lstStyle/>
        <a:p>
          <a:r>
            <a:rPr lang="en-US" sz="2400" dirty="0" smtClean="0"/>
            <a:t>God</a:t>
          </a:r>
          <a:endParaRPr lang="en-US" sz="2400" dirty="0"/>
        </a:p>
      </dgm:t>
    </dgm:pt>
    <dgm:pt modelId="{65797D29-2DE5-4E31-A12A-961F8E3B6693}" type="parTrans" cxnId="{E84596F9-896A-4CBE-8380-3227B7EECD13}">
      <dgm:prSet/>
      <dgm:spPr/>
      <dgm:t>
        <a:bodyPr/>
        <a:lstStyle/>
        <a:p>
          <a:endParaRPr lang="en-US" dirty="0"/>
        </a:p>
      </dgm:t>
    </dgm:pt>
    <dgm:pt modelId="{F65CDBB4-8B1B-4D75-8207-53928CBB8E4B}" type="sibTrans" cxnId="{E84596F9-896A-4CBE-8380-3227B7EECD13}">
      <dgm:prSet/>
      <dgm:spPr/>
      <dgm:t>
        <a:bodyPr/>
        <a:lstStyle/>
        <a:p>
          <a:endParaRPr lang="en-US"/>
        </a:p>
      </dgm:t>
    </dgm:pt>
    <dgm:pt modelId="{C7AFFFAA-F533-47B0-A84A-02C85DC456F3}">
      <dgm:prSet phldrT="[Text]"/>
      <dgm:spPr/>
      <dgm:t>
        <a:bodyPr/>
        <a:lstStyle/>
        <a:p>
          <a:endParaRPr lang="en-US" dirty="0"/>
        </a:p>
      </dgm:t>
    </dgm:pt>
    <dgm:pt modelId="{6B7933B4-86B9-44B8-ADF5-CA4B1A34DD65}" type="parTrans" cxnId="{72BC14D4-64CB-445E-BC69-8918AF8F6187}">
      <dgm:prSet/>
      <dgm:spPr/>
      <dgm:t>
        <a:bodyPr/>
        <a:lstStyle/>
        <a:p>
          <a:endParaRPr lang="en-US" dirty="0"/>
        </a:p>
      </dgm:t>
    </dgm:pt>
    <dgm:pt modelId="{A70FEA1E-BEAA-4976-ABF1-9F74FD4DA82F}" type="sibTrans" cxnId="{72BC14D4-64CB-445E-BC69-8918AF8F6187}">
      <dgm:prSet/>
      <dgm:spPr/>
      <dgm:t>
        <a:bodyPr/>
        <a:lstStyle/>
        <a:p>
          <a:endParaRPr lang="en-US"/>
        </a:p>
      </dgm:t>
    </dgm:pt>
    <dgm:pt modelId="{D188C797-C638-438C-BF61-51A0222E135D}">
      <dgm:prSet phldrT="[Text]" custT="1"/>
      <dgm:spPr/>
      <dgm:t>
        <a:bodyPr/>
        <a:lstStyle/>
        <a:p>
          <a:endParaRPr lang="en-US" sz="2000" b="0" dirty="0"/>
        </a:p>
      </dgm:t>
    </dgm:pt>
    <dgm:pt modelId="{EB5D9FBA-3097-4A15-952C-5238088F9FF8}" type="parTrans" cxnId="{C6ED2AB3-08B0-41AE-AB0A-AD4D1EB92351}">
      <dgm:prSet/>
      <dgm:spPr/>
      <dgm:t>
        <a:bodyPr/>
        <a:lstStyle/>
        <a:p>
          <a:endParaRPr lang="en-US" dirty="0"/>
        </a:p>
      </dgm:t>
    </dgm:pt>
    <dgm:pt modelId="{2567E858-5D89-485C-95A9-A6B6C5471C46}" type="sibTrans" cxnId="{C6ED2AB3-08B0-41AE-AB0A-AD4D1EB92351}">
      <dgm:prSet/>
      <dgm:spPr/>
      <dgm:t>
        <a:bodyPr/>
        <a:lstStyle/>
        <a:p>
          <a:endParaRPr lang="en-US"/>
        </a:p>
      </dgm:t>
    </dgm:pt>
    <dgm:pt modelId="{F8BC498F-F5C7-40B4-819E-866213F504B9}">
      <dgm:prSet phldrT="[Text]" custT="1"/>
      <dgm:spPr/>
      <dgm:t>
        <a:bodyPr/>
        <a:lstStyle/>
        <a:p>
          <a:r>
            <a:rPr lang="en-US" sz="2400" b="1" dirty="0" smtClean="0">
              <a:solidFill>
                <a:srgbClr val="C00000"/>
              </a:solidFill>
            </a:rPr>
            <a:t>Love</a:t>
          </a:r>
          <a:endParaRPr lang="en-US" sz="2400" b="1" dirty="0">
            <a:solidFill>
              <a:srgbClr val="C00000"/>
            </a:solidFill>
          </a:endParaRPr>
        </a:p>
      </dgm:t>
    </dgm:pt>
    <dgm:pt modelId="{BB70AD31-1C2C-4A89-B41B-AB818D9A5884}" type="parTrans" cxnId="{60C9647B-AA81-4B37-B911-76FE57F4AF43}">
      <dgm:prSet/>
      <dgm:spPr/>
      <dgm:t>
        <a:bodyPr/>
        <a:lstStyle/>
        <a:p>
          <a:endParaRPr lang="en-US" dirty="0"/>
        </a:p>
      </dgm:t>
    </dgm:pt>
    <dgm:pt modelId="{ECA0701A-38EF-4758-AD2E-4A17A78B7CD7}" type="sibTrans" cxnId="{60C9647B-AA81-4B37-B911-76FE57F4AF43}">
      <dgm:prSet/>
      <dgm:spPr/>
      <dgm:t>
        <a:bodyPr/>
        <a:lstStyle/>
        <a:p>
          <a:endParaRPr lang="en-US"/>
        </a:p>
      </dgm:t>
    </dgm:pt>
    <dgm:pt modelId="{DFA3F830-8C2A-4684-BC28-18E13B7B81FF}">
      <dgm:prSet phldrT="[Text]" custT="1"/>
      <dgm:spPr/>
      <dgm:t>
        <a:bodyPr/>
        <a:lstStyle/>
        <a:p>
          <a:endParaRPr lang="en-US" sz="2400" dirty="0"/>
        </a:p>
      </dgm:t>
    </dgm:pt>
    <dgm:pt modelId="{24FBB464-E6BD-4806-AE30-FB209BB83470}" type="parTrans" cxnId="{2639339E-B216-4E97-85AF-877823A2870D}">
      <dgm:prSet/>
      <dgm:spPr/>
      <dgm:t>
        <a:bodyPr/>
        <a:lstStyle/>
        <a:p>
          <a:endParaRPr lang="en-US" dirty="0"/>
        </a:p>
      </dgm:t>
    </dgm:pt>
    <dgm:pt modelId="{0F458F9E-6102-49F8-AEE4-E4ACC71381EF}" type="sibTrans" cxnId="{2639339E-B216-4E97-85AF-877823A2870D}">
      <dgm:prSet/>
      <dgm:spPr/>
      <dgm:t>
        <a:bodyPr/>
        <a:lstStyle/>
        <a:p>
          <a:endParaRPr lang="en-US"/>
        </a:p>
      </dgm:t>
    </dgm:pt>
    <dgm:pt modelId="{1734885F-FCA4-482B-A3BC-93AFA4725408}">
      <dgm:prSet phldrT="[Text]" custT="1"/>
      <dgm:spPr/>
      <dgm:t>
        <a:bodyPr/>
        <a:lstStyle/>
        <a:p>
          <a:endParaRPr lang="en-US" sz="2000" dirty="0"/>
        </a:p>
      </dgm:t>
    </dgm:pt>
    <dgm:pt modelId="{DC32B714-9623-461A-AEEB-91BD9768A7A2}" type="parTrans" cxnId="{C63C17D9-2096-4A27-A6C2-AB4123E02F5A}">
      <dgm:prSet/>
      <dgm:spPr/>
      <dgm:t>
        <a:bodyPr/>
        <a:lstStyle/>
        <a:p>
          <a:endParaRPr lang="en-US" dirty="0"/>
        </a:p>
      </dgm:t>
    </dgm:pt>
    <dgm:pt modelId="{5690DCC3-8BDD-4423-8A33-14EBF4F5BDA3}" type="sibTrans" cxnId="{C63C17D9-2096-4A27-A6C2-AB4123E02F5A}">
      <dgm:prSet/>
      <dgm:spPr/>
      <dgm:t>
        <a:bodyPr/>
        <a:lstStyle/>
        <a:p>
          <a:endParaRPr lang="en-US"/>
        </a:p>
      </dgm:t>
    </dgm:pt>
    <dgm:pt modelId="{D3CA1C7E-2441-432C-A3A5-FFB8B5F33665}">
      <dgm:prSet phldrT="[Text]" custT="1"/>
      <dgm:spPr/>
      <dgm:t>
        <a:bodyPr/>
        <a:lstStyle/>
        <a:p>
          <a:endParaRPr lang="en-US" sz="2400" dirty="0"/>
        </a:p>
      </dgm:t>
    </dgm:pt>
    <dgm:pt modelId="{E586FA78-F9E3-4C7D-A7F6-A53598C37ED6}" type="sibTrans" cxnId="{7EC1309A-0AA7-448A-AEA0-411A8D992D89}">
      <dgm:prSet/>
      <dgm:spPr/>
      <dgm:t>
        <a:bodyPr/>
        <a:lstStyle/>
        <a:p>
          <a:endParaRPr lang="en-US"/>
        </a:p>
      </dgm:t>
    </dgm:pt>
    <dgm:pt modelId="{222951AC-4136-4607-A916-070E4137428C}" type="parTrans" cxnId="{7EC1309A-0AA7-448A-AEA0-411A8D992D89}">
      <dgm:prSet/>
      <dgm:spPr/>
      <dgm:t>
        <a:bodyPr/>
        <a:lstStyle/>
        <a:p>
          <a:endParaRPr lang="en-US"/>
        </a:p>
      </dgm:t>
    </dgm:pt>
    <dgm:pt modelId="{5BD89FAD-EFCF-4DF9-9FBF-6F76A3891887}" type="pres">
      <dgm:prSet presAssocID="{2D2DECC2-CA5A-4CF7-B7F8-564E5151166C}" presName="Name0" presStyleCnt="0">
        <dgm:presLayoutVars>
          <dgm:chMax val="1"/>
          <dgm:dir/>
          <dgm:animLvl val="ctr"/>
          <dgm:resizeHandles val="exact"/>
        </dgm:presLayoutVars>
      </dgm:prSet>
      <dgm:spPr/>
      <dgm:t>
        <a:bodyPr/>
        <a:lstStyle/>
        <a:p>
          <a:endParaRPr lang="en-US"/>
        </a:p>
      </dgm:t>
    </dgm:pt>
    <dgm:pt modelId="{06F36660-B910-44A3-8AB8-BA6D73875EC1}" type="pres">
      <dgm:prSet presAssocID="{2D879A24-EF63-40FA-B460-5453064F1673}" presName="centerShape" presStyleLbl="node0" presStyleIdx="0" presStyleCnt="1"/>
      <dgm:spPr/>
      <dgm:t>
        <a:bodyPr/>
        <a:lstStyle/>
        <a:p>
          <a:endParaRPr lang="en-US"/>
        </a:p>
      </dgm:t>
    </dgm:pt>
    <dgm:pt modelId="{363F173C-38ED-4F18-BDBD-924A54D1E984}" type="pres">
      <dgm:prSet presAssocID="{65797D29-2DE5-4E31-A12A-961F8E3B6693}" presName="parTrans" presStyleLbl="sibTrans2D1" presStyleIdx="0" presStyleCnt="7"/>
      <dgm:spPr/>
      <dgm:t>
        <a:bodyPr/>
        <a:lstStyle/>
        <a:p>
          <a:endParaRPr lang="en-US"/>
        </a:p>
      </dgm:t>
    </dgm:pt>
    <dgm:pt modelId="{852E2FED-5E14-4BD8-A77F-3EBB2B1A2A24}" type="pres">
      <dgm:prSet presAssocID="{65797D29-2DE5-4E31-A12A-961F8E3B6693}" presName="connectorText" presStyleLbl="sibTrans2D1" presStyleIdx="0" presStyleCnt="7"/>
      <dgm:spPr/>
      <dgm:t>
        <a:bodyPr/>
        <a:lstStyle/>
        <a:p>
          <a:endParaRPr lang="en-US"/>
        </a:p>
      </dgm:t>
    </dgm:pt>
    <dgm:pt modelId="{858EA3CF-F649-40C0-8CC2-23EDEA935F50}" type="pres">
      <dgm:prSet presAssocID="{831B5A23-09F0-454E-8695-588CD1DDC280}" presName="node" presStyleLbl="node1" presStyleIdx="0" presStyleCnt="7">
        <dgm:presLayoutVars>
          <dgm:bulletEnabled val="1"/>
        </dgm:presLayoutVars>
      </dgm:prSet>
      <dgm:spPr/>
      <dgm:t>
        <a:bodyPr/>
        <a:lstStyle/>
        <a:p>
          <a:endParaRPr lang="en-US"/>
        </a:p>
      </dgm:t>
    </dgm:pt>
    <dgm:pt modelId="{A9367F49-205E-450A-A005-E53F0E45A24C}" type="pres">
      <dgm:prSet presAssocID="{BB70AD31-1C2C-4A89-B41B-AB818D9A5884}" presName="parTrans" presStyleLbl="sibTrans2D1" presStyleIdx="1" presStyleCnt="7"/>
      <dgm:spPr/>
      <dgm:t>
        <a:bodyPr/>
        <a:lstStyle/>
        <a:p>
          <a:endParaRPr lang="en-US"/>
        </a:p>
      </dgm:t>
    </dgm:pt>
    <dgm:pt modelId="{04C56876-C3EB-47BC-95DC-E7B45BCAAC49}" type="pres">
      <dgm:prSet presAssocID="{BB70AD31-1C2C-4A89-B41B-AB818D9A5884}" presName="connectorText" presStyleLbl="sibTrans2D1" presStyleIdx="1" presStyleCnt="7"/>
      <dgm:spPr/>
      <dgm:t>
        <a:bodyPr/>
        <a:lstStyle/>
        <a:p>
          <a:endParaRPr lang="en-US"/>
        </a:p>
      </dgm:t>
    </dgm:pt>
    <dgm:pt modelId="{01959898-EA00-4E8D-A950-15A6DC93CF4E}" type="pres">
      <dgm:prSet presAssocID="{F8BC498F-F5C7-40B4-819E-866213F504B9}" presName="node" presStyleLbl="node1" presStyleIdx="1" presStyleCnt="7" custRadScaleRad="157458" custRadScaleInc="18322">
        <dgm:presLayoutVars>
          <dgm:bulletEnabled val="1"/>
        </dgm:presLayoutVars>
      </dgm:prSet>
      <dgm:spPr/>
      <dgm:t>
        <a:bodyPr/>
        <a:lstStyle/>
        <a:p>
          <a:endParaRPr lang="en-US"/>
        </a:p>
      </dgm:t>
    </dgm:pt>
    <dgm:pt modelId="{7CE47C3A-56D1-4A31-8D6F-CB46862D2C21}" type="pres">
      <dgm:prSet presAssocID="{222951AC-4136-4607-A916-070E4137428C}" presName="parTrans" presStyleLbl="sibTrans2D1" presStyleIdx="2" presStyleCnt="7"/>
      <dgm:spPr/>
      <dgm:t>
        <a:bodyPr/>
        <a:lstStyle/>
        <a:p>
          <a:endParaRPr lang="en-US"/>
        </a:p>
      </dgm:t>
    </dgm:pt>
    <dgm:pt modelId="{9D027A9D-D389-4EDC-97F3-88AAE6117F45}" type="pres">
      <dgm:prSet presAssocID="{222951AC-4136-4607-A916-070E4137428C}" presName="connectorText" presStyleLbl="sibTrans2D1" presStyleIdx="2" presStyleCnt="7"/>
      <dgm:spPr/>
      <dgm:t>
        <a:bodyPr/>
        <a:lstStyle/>
        <a:p>
          <a:endParaRPr lang="en-US"/>
        </a:p>
      </dgm:t>
    </dgm:pt>
    <dgm:pt modelId="{FE1FEDF6-8C73-472A-8766-764ABD55A599}" type="pres">
      <dgm:prSet presAssocID="{D3CA1C7E-2441-432C-A3A5-FFB8B5F33665}" presName="node" presStyleLbl="node1" presStyleIdx="2" presStyleCnt="7">
        <dgm:presLayoutVars>
          <dgm:bulletEnabled val="1"/>
        </dgm:presLayoutVars>
      </dgm:prSet>
      <dgm:spPr/>
      <dgm:t>
        <a:bodyPr/>
        <a:lstStyle/>
        <a:p>
          <a:endParaRPr lang="en-US"/>
        </a:p>
      </dgm:t>
    </dgm:pt>
    <dgm:pt modelId="{73A82874-71FD-4DE7-8C79-B36E55284326}" type="pres">
      <dgm:prSet presAssocID="{24FBB464-E6BD-4806-AE30-FB209BB83470}" presName="parTrans" presStyleLbl="sibTrans2D1" presStyleIdx="3" presStyleCnt="7"/>
      <dgm:spPr/>
      <dgm:t>
        <a:bodyPr/>
        <a:lstStyle/>
        <a:p>
          <a:endParaRPr lang="en-US"/>
        </a:p>
      </dgm:t>
    </dgm:pt>
    <dgm:pt modelId="{1E36140A-D913-48E2-8867-3D1AB94B9738}" type="pres">
      <dgm:prSet presAssocID="{24FBB464-E6BD-4806-AE30-FB209BB83470}" presName="connectorText" presStyleLbl="sibTrans2D1" presStyleIdx="3" presStyleCnt="7"/>
      <dgm:spPr/>
      <dgm:t>
        <a:bodyPr/>
        <a:lstStyle/>
        <a:p>
          <a:endParaRPr lang="en-US"/>
        </a:p>
      </dgm:t>
    </dgm:pt>
    <dgm:pt modelId="{7CB42516-E652-4B4F-97B1-00AA2B8DBC81}" type="pres">
      <dgm:prSet presAssocID="{DFA3F830-8C2A-4684-BC28-18E13B7B81FF}" presName="node" presStyleLbl="node1" presStyleIdx="3" presStyleCnt="7">
        <dgm:presLayoutVars>
          <dgm:bulletEnabled val="1"/>
        </dgm:presLayoutVars>
      </dgm:prSet>
      <dgm:spPr/>
      <dgm:t>
        <a:bodyPr/>
        <a:lstStyle/>
        <a:p>
          <a:endParaRPr lang="en-US"/>
        </a:p>
      </dgm:t>
    </dgm:pt>
    <dgm:pt modelId="{27EAF78F-F4B7-4AD2-AE60-10403700E7DD}" type="pres">
      <dgm:prSet presAssocID="{6B7933B4-86B9-44B8-ADF5-CA4B1A34DD65}" presName="parTrans" presStyleLbl="sibTrans2D1" presStyleIdx="4" presStyleCnt="7"/>
      <dgm:spPr/>
      <dgm:t>
        <a:bodyPr/>
        <a:lstStyle/>
        <a:p>
          <a:endParaRPr lang="en-US"/>
        </a:p>
      </dgm:t>
    </dgm:pt>
    <dgm:pt modelId="{9E2E87D5-AC51-4BEE-9431-0D7777010945}" type="pres">
      <dgm:prSet presAssocID="{6B7933B4-86B9-44B8-ADF5-CA4B1A34DD65}" presName="connectorText" presStyleLbl="sibTrans2D1" presStyleIdx="4" presStyleCnt="7"/>
      <dgm:spPr/>
      <dgm:t>
        <a:bodyPr/>
        <a:lstStyle/>
        <a:p>
          <a:endParaRPr lang="en-US"/>
        </a:p>
      </dgm:t>
    </dgm:pt>
    <dgm:pt modelId="{C0E1A447-1936-4B03-9333-08E3F11C4E96}" type="pres">
      <dgm:prSet presAssocID="{C7AFFFAA-F533-47B0-A84A-02C85DC456F3}" presName="node" presStyleLbl="node1" presStyleIdx="4" presStyleCnt="7">
        <dgm:presLayoutVars>
          <dgm:bulletEnabled val="1"/>
        </dgm:presLayoutVars>
      </dgm:prSet>
      <dgm:spPr/>
      <dgm:t>
        <a:bodyPr/>
        <a:lstStyle/>
        <a:p>
          <a:endParaRPr lang="en-US"/>
        </a:p>
      </dgm:t>
    </dgm:pt>
    <dgm:pt modelId="{F9C8921C-5C30-4499-B8FD-D59F3F87653D}" type="pres">
      <dgm:prSet presAssocID="{EB5D9FBA-3097-4A15-952C-5238088F9FF8}" presName="parTrans" presStyleLbl="sibTrans2D1" presStyleIdx="5" presStyleCnt="7"/>
      <dgm:spPr/>
      <dgm:t>
        <a:bodyPr/>
        <a:lstStyle/>
        <a:p>
          <a:endParaRPr lang="en-US"/>
        </a:p>
      </dgm:t>
    </dgm:pt>
    <dgm:pt modelId="{B9DA50D5-1FE2-4CFF-841C-0AB8AB6AE00E}" type="pres">
      <dgm:prSet presAssocID="{EB5D9FBA-3097-4A15-952C-5238088F9FF8}" presName="connectorText" presStyleLbl="sibTrans2D1" presStyleIdx="5" presStyleCnt="7"/>
      <dgm:spPr/>
      <dgm:t>
        <a:bodyPr/>
        <a:lstStyle/>
        <a:p>
          <a:endParaRPr lang="en-US"/>
        </a:p>
      </dgm:t>
    </dgm:pt>
    <dgm:pt modelId="{9E594359-9A72-4916-8B93-05D85AF5C757}" type="pres">
      <dgm:prSet presAssocID="{D188C797-C638-438C-BF61-51A0222E135D}" presName="node" presStyleLbl="node1" presStyleIdx="5" presStyleCnt="7">
        <dgm:presLayoutVars>
          <dgm:bulletEnabled val="1"/>
        </dgm:presLayoutVars>
      </dgm:prSet>
      <dgm:spPr/>
      <dgm:t>
        <a:bodyPr/>
        <a:lstStyle/>
        <a:p>
          <a:endParaRPr lang="en-US"/>
        </a:p>
      </dgm:t>
    </dgm:pt>
    <dgm:pt modelId="{6477E999-D2B3-4577-A7DA-D79E9983231C}" type="pres">
      <dgm:prSet presAssocID="{DC32B714-9623-461A-AEEB-91BD9768A7A2}" presName="parTrans" presStyleLbl="sibTrans2D1" presStyleIdx="6" presStyleCnt="7"/>
      <dgm:spPr/>
      <dgm:t>
        <a:bodyPr/>
        <a:lstStyle/>
        <a:p>
          <a:endParaRPr lang="en-US"/>
        </a:p>
      </dgm:t>
    </dgm:pt>
    <dgm:pt modelId="{1A1E0B40-B4F4-4C92-83A1-B86B82AC3EAE}" type="pres">
      <dgm:prSet presAssocID="{DC32B714-9623-461A-AEEB-91BD9768A7A2}" presName="connectorText" presStyleLbl="sibTrans2D1" presStyleIdx="6" presStyleCnt="7"/>
      <dgm:spPr/>
      <dgm:t>
        <a:bodyPr/>
        <a:lstStyle/>
        <a:p>
          <a:endParaRPr lang="en-US"/>
        </a:p>
      </dgm:t>
    </dgm:pt>
    <dgm:pt modelId="{93C7A580-C346-4F4F-B354-3CA7476BAC54}" type="pres">
      <dgm:prSet presAssocID="{1734885F-FCA4-482B-A3BC-93AFA4725408}" presName="node" presStyleLbl="node1" presStyleIdx="6" presStyleCnt="7">
        <dgm:presLayoutVars>
          <dgm:bulletEnabled val="1"/>
        </dgm:presLayoutVars>
      </dgm:prSet>
      <dgm:spPr/>
      <dgm:t>
        <a:bodyPr/>
        <a:lstStyle/>
        <a:p>
          <a:endParaRPr lang="en-US"/>
        </a:p>
      </dgm:t>
    </dgm:pt>
  </dgm:ptLst>
  <dgm:cxnLst>
    <dgm:cxn modelId="{2639339E-B216-4E97-85AF-877823A2870D}" srcId="{2D879A24-EF63-40FA-B460-5453064F1673}" destId="{DFA3F830-8C2A-4684-BC28-18E13B7B81FF}" srcOrd="3" destOrd="0" parTransId="{24FBB464-E6BD-4806-AE30-FB209BB83470}" sibTransId="{0F458F9E-6102-49F8-AEE4-E4ACC71381EF}"/>
    <dgm:cxn modelId="{2731FAE4-8156-4A41-85D5-E5C4811AAE93}" type="presOf" srcId="{65797D29-2DE5-4E31-A12A-961F8E3B6693}" destId="{363F173C-38ED-4F18-BDBD-924A54D1E984}" srcOrd="0" destOrd="0" presId="urn:microsoft.com/office/officeart/2005/8/layout/radial5"/>
    <dgm:cxn modelId="{60C9647B-AA81-4B37-B911-76FE57F4AF43}" srcId="{2D879A24-EF63-40FA-B460-5453064F1673}" destId="{F8BC498F-F5C7-40B4-819E-866213F504B9}" srcOrd="1" destOrd="0" parTransId="{BB70AD31-1C2C-4A89-B41B-AB818D9A5884}" sibTransId="{ECA0701A-38EF-4758-AD2E-4A17A78B7CD7}"/>
    <dgm:cxn modelId="{7EC1309A-0AA7-448A-AEA0-411A8D992D89}" srcId="{2D879A24-EF63-40FA-B460-5453064F1673}" destId="{D3CA1C7E-2441-432C-A3A5-FFB8B5F33665}" srcOrd="2" destOrd="0" parTransId="{222951AC-4136-4607-A916-070E4137428C}" sibTransId="{E586FA78-F9E3-4C7D-A7F6-A53598C37ED6}"/>
    <dgm:cxn modelId="{4CCDD7F5-B845-473D-ACDC-ACAA31611ADB}" type="presOf" srcId="{222951AC-4136-4607-A916-070E4137428C}" destId="{9D027A9D-D389-4EDC-97F3-88AAE6117F45}" srcOrd="1" destOrd="0" presId="urn:microsoft.com/office/officeart/2005/8/layout/radial5"/>
    <dgm:cxn modelId="{CF022D91-B865-43E2-B209-84529EC77B14}" type="presOf" srcId="{C7AFFFAA-F533-47B0-A84A-02C85DC456F3}" destId="{C0E1A447-1936-4B03-9333-08E3F11C4E96}" srcOrd="0" destOrd="0" presId="urn:microsoft.com/office/officeart/2005/8/layout/radial5"/>
    <dgm:cxn modelId="{1FAC7A68-2A65-4DBD-9D19-FB4906B62013}" type="presOf" srcId="{1734885F-FCA4-482B-A3BC-93AFA4725408}" destId="{93C7A580-C346-4F4F-B354-3CA7476BAC54}" srcOrd="0" destOrd="0" presId="urn:microsoft.com/office/officeart/2005/8/layout/radial5"/>
    <dgm:cxn modelId="{0A0F3B5E-E9FA-4703-9265-6BDF3BA5FA1D}" type="presOf" srcId="{EB5D9FBA-3097-4A15-952C-5238088F9FF8}" destId="{B9DA50D5-1FE2-4CFF-841C-0AB8AB6AE00E}" srcOrd="1" destOrd="0" presId="urn:microsoft.com/office/officeart/2005/8/layout/radial5"/>
    <dgm:cxn modelId="{DB2CB1BA-0E2D-47C6-BC4C-1A80A4FBD068}" type="presOf" srcId="{BB70AD31-1C2C-4A89-B41B-AB818D9A5884}" destId="{A9367F49-205E-450A-A005-E53F0E45A24C}" srcOrd="0" destOrd="0" presId="urn:microsoft.com/office/officeart/2005/8/layout/radial5"/>
    <dgm:cxn modelId="{A0B6FEDE-8777-4BD2-AAC6-B141720DE7FE}" type="presOf" srcId="{D188C797-C638-438C-BF61-51A0222E135D}" destId="{9E594359-9A72-4916-8B93-05D85AF5C757}" srcOrd="0" destOrd="0" presId="urn:microsoft.com/office/officeart/2005/8/layout/radial5"/>
    <dgm:cxn modelId="{C6ED2AB3-08B0-41AE-AB0A-AD4D1EB92351}" srcId="{2D879A24-EF63-40FA-B460-5453064F1673}" destId="{D188C797-C638-438C-BF61-51A0222E135D}" srcOrd="5" destOrd="0" parTransId="{EB5D9FBA-3097-4A15-952C-5238088F9FF8}" sibTransId="{2567E858-5D89-485C-95A9-A6B6C5471C46}"/>
    <dgm:cxn modelId="{C63C17D9-2096-4A27-A6C2-AB4123E02F5A}" srcId="{2D879A24-EF63-40FA-B460-5453064F1673}" destId="{1734885F-FCA4-482B-A3BC-93AFA4725408}" srcOrd="6" destOrd="0" parTransId="{DC32B714-9623-461A-AEEB-91BD9768A7A2}" sibTransId="{5690DCC3-8BDD-4423-8A33-14EBF4F5BDA3}"/>
    <dgm:cxn modelId="{1282C46C-7C66-4D0D-B04E-DF303D88F87C}" type="presOf" srcId="{831B5A23-09F0-454E-8695-588CD1DDC280}" destId="{858EA3CF-F649-40C0-8CC2-23EDEA935F50}" srcOrd="0" destOrd="0" presId="urn:microsoft.com/office/officeart/2005/8/layout/radial5"/>
    <dgm:cxn modelId="{72BC14D4-64CB-445E-BC69-8918AF8F6187}" srcId="{2D879A24-EF63-40FA-B460-5453064F1673}" destId="{C7AFFFAA-F533-47B0-A84A-02C85DC456F3}" srcOrd="4" destOrd="0" parTransId="{6B7933B4-86B9-44B8-ADF5-CA4B1A34DD65}" sibTransId="{A70FEA1E-BEAA-4976-ABF1-9F74FD4DA82F}"/>
    <dgm:cxn modelId="{E84596F9-896A-4CBE-8380-3227B7EECD13}" srcId="{2D879A24-EF63-40FA-B460-5453064F1673}" destId="{831B5A23-09F0-454E-8695-588CD1DDC280}" srcOrd="0" destOrd="0" parTransId="{65797D29-2DE5-4E31-A12A-961F8E3B6693}" sibTransId="{F65CDBB4-8B1B-4D75-8207-53928CBB8E4B}"/>
    <dgm:cxn modelId="{6063F6E4-8B3E-497C-919A-3DD27C459AE2}" type="presOf" srcId="{24FBB464-E6BD-4806-AE30-FB209BB83470}" destId="{73A82874-71FD-4DE7-8C79-B36E55284326}" srcOrd="0" destOrd="0" presId="urn:microsoft.com/office/officeart/2005/8/layout/radial5"/>
    <dgm:cxn modelId="{602D74E6-C7F2-4051-A678-4E724D95875F}" type="presOf" srcId="{6B7933B4-86B9-44B8-ADF5-CA4B1A34DD65}" destId="{9E2E87D5-AC51-4BEE-9431-0D7777010945}" srcOrd="1" destOrd="0" presId="urn:microsoft.com/office/officeart/2005/8/layout/radial5"/>
    <dgm:cxn modelId="{A2F55915-D694-4106-AD8E-8F8F22EC7DD8}" srcId="{2D2DECC2-CA5A-4CF7-B7F8-564E5151166C}" destId="{2D879A24-EF63-40FA-B460-5453064F1673}" srcOrd="0" destOrd="0" parTransId="{99C7D38D-3E4C-486B-B8EA-041A7F1E9AD3}" sibTransId="{C411DA36-7EED-4CEA-BF63-38E7E661ED73}"/>
    <dgm:cxn modelId="{BACF1C43-5411-4F60-9EAE-38673ED58A47}" type="presOf" srcId="{24FBB464-E6BD-4806-AE30-FB209BB83470}" destId="{1E36140A-D913-48E2-8867-3D1AB94B9738}" srcOrd="1" destOrd="0" presId="urn:microsoft.com/office/officeart/2005/8/layout/radial5"/>
    <dgm:cxn modelId="{59908C33-044D-429D-94FB-46B60A050F6C}" type="presOf" srcId="{222951AC-4136-4607-A916-070E4137428C}" destId="{7CE47C3A-56D1-4A31-8D6F-CB46862D2C21}" srcOrd="0" destOrd="0" presId="urn:microsoft.com/office/officeart/2005/8/layout/radial5"/>
    <dgm:cxn modelId="{815030B8-7E3F-4B1F-AB66-C85339D96196}" type="presOf" srcId="{BB70AD31-1C2C-4A89-B41B-AB818D9A5884}" destId="{04C56876-C3EB-47BC-95DC-E7B45BCAAC49}" srcOrd="1" destOrd="0" presId="urn:microsoft.com/office/officeart/2005/8/layout/radial5"/>
    <dgm:cxn modelId="{9E9D0B2A-BE18-4A0C-A56F-F5093C30C670}" type="presOf" srcId="{F8BC498F-F5C7-40B4-819E-866213F504B9}" destId="{01959898-EA00-4E8D-A950-15A6DC93CF4E}" srcOrd="0" destOrd="0" presId="urn:microsoft.com/office/officeart/2005/8/layout/radial5"/>
    <dgm:cxn modelId="{534B481B-03C9-4D4F-89C9-3CC4EC1E929E}" type="presOf" srcId="{2D2DECC2-CA5A-4CF7-B7F8-564E5151166C}" destId="{5BD89FAD-EFCF-4DF9-9FBF-6F76A3891887}" srcOrd="0" destOrd="0" presId="urn:microsoft.com/office/officeart/2005/8/layout/radial5"/>
    <dgm:cxn modelId="{4E153806-4623-4AC9-85CD-C3B99DA9D3F8}" type="presOf" srcId="{DC32B714-9623-461A-AEEB-91BD9768A7A2}" destId="{6477E999-D2B3-4577-A7DA-D79E9983231C}" srcOrd="0" destOrd="0" presId="urn:microsoft.com/office/officeart/2005/8/layout/radial5"/>
    <dgm:cxn modelId="{6682AE94-CF8A-4F34-B472-4D5B40277BAB}" type="presOf" srcId="{DC32B714-9623-461A-AEEB-91BD9768A7A2}" destId="{1A1E0B40-B4F4-4C92-83A1-B86B82AC3EAE}" srcOrd="1" destOrd="0" presId="urn:microsoft.com/office/officeart/2005/8/layout/radial5"/>
    <dgm:cxn modelId="{722AFEE6-77E1-44A3-A965-5401334171D6}" type="presOf" srcId="{2D879A24-EF63-40FA-B460-5453064F1673}" destId="{06F36660-B910-44A3-8AB8-BA6D73875EC1}" srcOrd="0" destOrd="0" presId="urn:microsoft.com/office/officeart/2005/8/layout/radial5"/>
    <dgm:cxn modelId="{51C855D9-F3F7-404F-BD43-35D889509EB0}" type="presOf" srcId="{65797D29-2DE5-4E31-A12A-961F8E3B6693}" destId="{852E2FED-5E14-4BD8-A77F-3EBB2B1A2A24}" srcOrd="1" destOrd="0" presId="urn:microsoft.com/office/officeart/2005/8/layout/radial5"/>
    <dgm:cxn modelId="{1E757209-90E4-4D26-BEFD-1A281390F553}" type="presOf" srcId="{D3CA1C7E-2441-432C-A3A5-FFB8B5F33665}" destId="{FE1FEDF6-8C73-472A-8766-764ABD55A599}" srcOrd="0" destOrd="0" presId="urn:microsoft.com/office/officeart/2005/8/layout/radial5"/>
    <dgm:cxn modelId="{B26F1109-0CF3-46FF-A667-8F354236CB7A}" type="presOf" srcId="{6B7933B4-86B9-44B8-ADF5-CA4B1A34DD65}" destId="{27EAF78F-F4B7-4AD2-AE60-10403700E7DD}" srcOrd="0" destOrd="0" presId="urn:microsoft.com/office/officeart/2005/8/layout/radial5"/>
    <dgm:cxn modelId="{1F8A4FDC-575E-4B35-9FD4-5A34FAE3C016}" type="presOf" srcId="{DFA3F830-8C2A-4684-BC28-18E13B7B81FF}" destId="{7CB42516-E652-4B4F-97B1-00AA2B8DBC81}" srcOrd="0" destOrd="0" presId="urn:microsoft.com/office/officeart/2005/8/layout/radial5"/>
    <dgm:cxn modelId="{5BDC900B-2BCD-4D2C-A608-028972257341}" type="presOf" srcId="{EB5D9FBA-3097-4A15-952C-5238088F9FF8}" destId="{F9C8921C-5C30-4499-B8FD-D59F3F87653D}" srcOrd="0" destOrd="0" presId="urn:microsoft.com/office/officeart/2005/8/layout/radial5"/>
    <dgm:cxn modelId="{4BC14096-C621-4F88-9CAE-824C53B08D35}" type="presParOf" srcId="{5BD89FAD-EFCF-4DF9-9FBF-6F76A3891887}" destId="{06F36660-B910-44A3-8AB8-BA6D73875EC1}" srcOrd="0" destOrd="0" presId="urn:microsoft.com/office/officeart/2005/8/layout/radial5"/>
    <dgm:cxn modelId="{3D59EF70-6C6E-4581-92B8-F1E4D31E5A5C}" type="presParOf" srcId="{5BD89FAD-EFCF-4DF9-9FBF-6F76A3891887}" destId="{363F173C-38ED-4F18-BDBD-924A54D1E984}" srcOrd="1" destOrd="0" presId="urn:microsoft.com/office/officeart/2005/8/layout/radial5"/>
    <dgm:cxn modelId="{95F746A1-DF9A-4F12-935E-FA6F155A8457}" type="presParOf" srcId="{363F173C-38ED-4F18-BDBD-924A54D1E984}" destId="{852E2FED-5E14-4BD8-A77F-3EBB2B1A2A24}" srcOrd="0" destOrd="0" presId="urn:microsoft.com/office/officeart/2005/8/layout/radial5"/>
    <dgm:cxn modelId="{5ABFFEDF-2B64-46A5-AD55-D214926CA5D8}" type="presParOf" srcId="{5BD89FAD-EFCF-4DF9-9FBF-6F76A3891887}" destId="{858EA3CF-F649-40C0-8CC2-23EDEA935F50}" srcOrd="2" destOrd="0" presId="urn:microsoft.com/office/officeart/2005/8/layout/radial5"/>
    <dgm:cxn modelId="{BDD8376C-88A6-4B04-9C4A-2E2E61355234}" type="presParOf" srcId="{5BD89FAD-EFCF-4DF9-9FBF-6F76A3891887}" destId="{A9367F49-205E-450A-A005-E53F0E45A24C}" srcOrd="3" destOrd="0" presId="urn:microsoft.com/office/officeart/2005/8/layout/radial5"/>
    <dgm:cxn modelId="{03B40998-8C01-4C40-9D89-074F0FC3BCA0}" type="presParOf" srcId="{A9367F49-205E-450A-A005-E53F0E45A24C}" destId="{04C56876-C3EB-47BC-95DC-E7B45BCAAC49}" srcOrd="0" destOrd="0" presId="urn:microsoft.com/office/officeart/2005/8/layout/radial5"/>
    <dgm:cxn modelId="{EE9C8961-975D-479E-9DB6-3CEB5ADE84A2}" type="presParOf" srcId="{5BD89FAD-EFCF-4DF9-9FBF-6F76A3891887}" destId="{01959898-EA00-4E8D-A950-15A6DC93CF4E}" srcOrd="4" destOrd="0" presId="urn:microsoft.com/office/officeart/2005/8/layout/radial5"/>
    <dgm:cxn modelId="{B8518662-8585-4370-AC0B-4E21E90B71A2}" type="presParOf" srcId="{5BD89FAD-EFCF-4DF9-9FBF-6F76A3891887}" destId="{7CE47C3A-56D1-4A31-8D6F-CB46862D2C21}" srcOrd="5" destOrd="0" presId="urn:microsoft.com/office/officeart/2005/8/layout/radial5"/>
    <dgm:cxn modelId="{FCC53268-3DC3-4ED7-8C1B-7B23C62C72D7}" type="presParOf" srcId="{7CE47C3A-56D1-4A31-8D6F-CB46862D2C21}" destId="{9D027A9D-D389-4EDC-97F3-88AAE6117F45}" srcOrd="0" destOrd="0" presId="urn:microsoft.com/office/officeart/2005/8/layout/radial5"/>
    <dgm:cxn modelId="{A4E0E1DD-C5AD-4EB9-9097-3B14772A0334}" type="presParOf" srcId="{5BD89FAD-EFCF-4DF9-9FBF-6F76A3891887}" destId="{FE1FEDF6-8C73-472A-8766-764ABD55A599}" srcOrd="6" destOrd="0" presId="urn:microsoft.com/office/officeart/2005/8/layout/radial5"/>
    <dgm:cxn modelId="{DBCB8F77-4E8A-4B0B-9BE1-BD7FBA9AAC5D}" type="presParOf" srcId="{5BD89FAD-EFCF-4DF9-9FBF-6F76A3891887}" destId="{73A82874-71FD-4DE7-8C79-B36E55284326}" srcOrd="7" destOrd="0" presId="urn:microsoft.com/office/officeart/2005/8/layout/radial5"/>
    <dgm:cxn modelId="{95F78DF8-9F2E-4788-B66B-992E426BE381}" type="presParOf" srcId="{73A82874-71FD-4DE7-8C79-B36E55284326}" destId="{1E36140A-D913-48E2-8867-3D1AB94B9738}" srcOrd="0" destOrd="0" presId="urn:microsoft.com/office/officeart/2005/8/layout/radial5"/>
    <dgm:cxn modelId="{74B3AAE4-C75D-4769-9E2F-91126B0EECA4}" type="presParOf" srcId="{5BD89FAD-EFCF-4DF9-9FBF-6F76A3891887}" destId="{7CB42516-E652-4B4F-97B1-00AA2B8DBC81}" srcOrd="8" destOrd="0" presId="urn:microsoft.com/office/officeart/2005/8/layout/radial5"/>
    <dgm:cxn modelId="{1AFC075B-642A-41C2-A4ED-1D31DE49B4E3}" type="presParOf" srcId="{5BD89FAD-EFCF-4DF9-9FBF-6F76A3891887}" destId="{27EAF78F-F4B7-4AD2-AE60-10403700E7DD}" srcOrd="9" destOrd="0" presId="urn:microsoft.com/office/officeart/2005/8/layout/radial5"/>
    <dgm:cxn modelId="{EFC0CBB9-DE0C-479B-BC4A-90F91C7C209E}" type="presParOf" srcId="{27EAF78F-F4B7-4AD2-AE60-10403700E7DD}" destId="{9E2E87D5-AC51-4BEE-9431-0D7777010945}" srcOrd="0" destOrd="0" presId="urn:microsoft.com/office/officeart/2005/8/layout/radial5"/>
    <dgm:cxn modelId="{B2AA4E1F-F01D-40CC-969A-B0102E3B768D}" type="presParOf" srcId="{5BD89FAD-EFCF-4DF9-9FBF-6F76A3891887}" destId="{C0E1A447-1936-4B03-9333-08E3F11C4E96}" srcOrd="10" destOrd="0" presId="urn:microsoft.com/office/officeart/2005/8/layout/radial5"/>
    <dgm:cxn modelId="{DCF18D44-1C60-4C05-B48D-1B59FEA6CEC5}" type="presParOf" srcId="{5BD89FAD-EFCF-4DF9-9FBF-6F76A3891887}" destId="{F9C8921C-5C30-4499-B8FD-D59F3F87653D}" srcOrd="11" destOrd="0" presId="urn:microsoft.com/office/officeart/2005/8/layout/radial5"/>
    <dgm:cxn modelId="{C2E287CC-B3BA-4BD8-A2FD-01B248D659C9}" type="presParOf" srcId="{F9C8921C-5C30-4499-B8FD-D59F3F87653D}" destId="{B9DA50D5-1FE2-4CFF-841C-0AB8AB6AE00E}" srcOrd="0" destOrd="0" presId="urn:microsoft.com/office/officeart/2005/8/layout/radial5"/>
    <dgm:cxn modelId="{B1BB2E43-F449-47F4-9070-DF89FC65BB17}" type="presParOf" srcId="{5BD89FAD-EFCF-4DF9-9FBF-6F76A3891887}" destId="{9E594359-9A72-4916-8B93-05D85AF5C757}" srcOrd="12" destOrd="0" presId="urn:microsoft.com/office/officeart/2005/8/layout/radial5"/>
    <dgm:cxn modelId="{DDDFA31B-F0D1-432E-99A3-3029943A9962}" type="presParOf" srcId="{5BD89FAD-EFCF-4DF9-9FBF-6F76A3891887}" destId="{6477E999-D2B3-4577-A7DA-D79E9983231C}" srcOrd="13" destOrd="0" presId="urn:microsoft.com/office/officeart/2005/8/layout/radial5"/>
    <dgm:cxn modelId="{BF134B94-FBDB-434A-ADBB-345E0CFBC5BC}" type="presParOf" srcId="{6477E999-D2B3-4577-A7DA-D79E9983231C}" destId="{1A1E0B40-B4F4-4C92-83A1-B86B82AC3EAE}" srcOrd="0" destOrd="0" presId="urn:microsoft.com/office/officeart/2005/8/layout/radial5"/>
    <dgm:cxn modelId="{F77A2405-D5C3-47A7-BEBA-FC1404112777}" type="presParOf" srcId="{5BD89FAD-EFCF-4DF9-9FBF-6F76A3891887}" destId="{93C7A580-C346-4F4F-B354-3CA7476BAC54}"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2DECC2-CA5A-4CF7-B7F8-564E5151166C}" type="doc">
      <dgm:prSet loTypeId="urn:microsoft.com/office/officeart/2005/8/layout/radial5" loCatId="relationship" qsTypeId="urn:microsoft.com/office/officeart/2005/8/quickstyle/3d7" qsCatId="3D" csTypeId="urn:microsoft.com/office/officeart/2005/8/colors/accent1_2" csCatId="accent1" phldr="1"/>
      <dgm:spPr/>
      <dgm:t>
        <a:bodyPr/>
        <a:lstStyle/>
        <a:p>
          <a:endParaRPr lang="en-US"/>
        </a:p>
      </dgm:t>
    </dgm:pt>
    <dgm:pt modelId="{2D879A24-EF63-40FA-B460-5453064F1673}">
      <dgm:prSet phldrT="[Text]"/>
      <dgm:spPr/>
      <dgm:t>
        <a:bodyPr/>
        <a:lstStyle/>
        <a:p>
          <a:r>
            <a:rPr lang="en-US" dirty="0" smtClean="0"/>
            <a:t>John 3:16</a:t>
          </a:r>
          <a:endParaRPr lang="en-US" dirty="0"/>
        </a:p>
      </dgm:t>
    </dgm:pt>
    <dgm:pt modelId="{99C7D38D-3E4C-486B-B8EA-041A7F1E9AD3}" type="parTrans" cxnId="{A2F55915-D694-4106-AD8E-8F8F22EC7DD8}">
      <dgm:prSet/>
      <dgm:spPr/>
      <dgm:t>
        <a:bodyPr/>
        <a:lstStyle/>
        <a:p>
          <a:endParaRPr lang="en-US"/>
        </a:p>
      </dgm:t>
    </dgm:pt>
    <dgm:pt modelId="{C411DA36-7EED-4CEA-BF63-38E7E661ED73}" type="sibTrans" cxnId="{A2F55915-D694-4106-AD8E-8F8F22EC7DD8}">
      <dgm:prSet/>
      <dgm:spPr/>
      <dgm:t>
        <a:bodyPr/>
        <a:lstStyle/>
        <a:p>
          <a:endParaRPr lang="en-US"/>
        </a:p>
      </dgm:t>
    </dgm:pt>
    <dgm:pt modelId="{831B5A23-09F0-454E-8695-588CD1DDC280}">
      <dgm:prSet phldrT="[Text]" custT="1"/>
      <dgm:spPr/>
      <dgm:t>
        <a:bodyPr/>
        <a:lstStyle/>
        <a:p>
          <a:r>
            <a:rPr lang="en-US" sz="2400" dirty="0" smtClean="0"/>
            <a:t>God</a:t>
          </a:r>
          <a:endParaRPr lang="en-US" sz="2400" dirty="0"/>
        </a:p>
      </dgm:t>
    </dgm:pt>
    <dgm:pt modelId="{65797D29-2DE5-4E31-A12A-961F8E3B6693}" type="parTrans" cxnId="{E84596F9-896A-4CBE-8380-3227B7EECD13}">
      <dgm:prSet/>
      <dgm:spPr/>
      <dgm:t>
        <a:bodyPr/>
        <a:lstStyle/>
        <a:p>
          <a:endParaRPr lang="en-US" dirty="0"/>
        </a:p>
      </dgm:t>
    </dgm:pt>
    <dgm:pt modelId="{F65CDBB4-8B1B-4D75-8207-53928CBB8E4B}" type="sibTrans" cxnId="{E84596F9-896A-4CBE-8380-3227B7EECD13}">
      <dgm:prSet/>
      <dgm:spPr/>
      <dgm:t>
        <a:bodyPr/>
        <a:lstStyle/>
        <a:p>
          <a:endParaRPr lang="en-US"/>
        </a:p>
      </dgm:t>
    </dgm:pt>
    <dgm:pt modelId="{C7AFFFAA-F533-47B0-A84A-02C85DC456F3}">
      <dgm:prSet phldrT="[Text]"/>
      <dgm:spPr/>
      <dgm:t>
        <a:bodyPr/>
        <a:lstStyle/>
        <a:p>
          <a:endParaRPr lang="en-US" dirty="0"/>
        </a:p>
      </dgm:t>
    </dgm:pt>
    <dgm:pt modelId="{6B7933B4-86B9-44B8-ADF5-CA4B1A34DD65}" type="parTrans" cxnId="{72BC14D4-64CB-445E-BC69-8918AF8F6187}">
      <dgm:prSet/>
      <dgm:spPr/>
      <dgm:t>
        <a:bodyPr/>
        <a:lstStyle/>
        <a:p>
          <a:endParaRPr lang="en-US" dirty="0"/>
        </a:p>
      </dgm:t>
    </dgm:pt>
    <dgm:pt modelId="{A70FEA1E-BEAA-4976-ABF1-9F74FD4DA82F}" type="sibTrans" cxnId="{72BC14D4-64CB-445E-BC69-8918AF8F6187}">
      <dgm:prSet/>
      <dgm:spPr/>
      <dgm:t>
        <a:bodyPr/>
        <a:lstStyle/>
        <a:p>
          <a:endParaRPr lang="en-US"/>
        </a:p>
      </dgm:t>
    </dgm:pt>
    <dgm:pt modelId="{D188C797-C638-438C-BF61-51A0222E135D}">
      <dgm:prSet phldrT="[Text]" custT="1"/>
      <dgm:spPr/>
      <dgm:t>
        <a:bodyPr/>
        <a:lstStyle/>
        <a:p>
          <a:endParaRPr lang="en-US" sz="2000" b="0" dirty="0"/>
        </a:p>
      </dgm:t>
    </dgm:pt>
    <dgm:pt modelId="{EB5D9FBA-3097-4A15-952C-5238088F9FF8}" type="parTrans" cxnId="{C6ED2AB3-08B0-41AE-AB0A-AD4D1EB92351}">
      <dgm:prSet/>
      <dgm:spPr/>
      <dgm:t>
        <a:bodyPr/>
        <a:lstStyle/>
        <a:p>
          <a:endParaRPr lang="en-US" dirty="0"/>
        </a:p>
      </dgm:t>
    </dgm:pt>
    <dgm:pt modelId="{2567E858-5D89-485C-95A9-A6B6C5471C46}" type="sibTrans" cxnId="{C6ED2AB3-08B0-41AE-AB0A-AD4D1EB92351}">
      <dgm:prSet/>
      <dgm:spPr/>
      <dgm:t>
        <a:bodyPr/>
        <a:lstStyle/>
        <a:p>
          <a:endParaRPr lang="en-US"/>
        </a:p>
      </dgm:t>
    </dgm:pt>
    <dgm:pt modelId="{F8BC498F-F5C7-40B4-819E-866213F504B9}">
      <dgm:prSet phldrT="[Text]" custT="1"/>
      <dgm:spPr/>
      <dgm:t>
        <a:bodyPr/>
        <a:lstStyle/>
        <a:p>
          <a:r>
            <a:rPr lang="en-US" sz="2400" dirty="0" smtClean="0"/>
            <a:t>Love</a:t>
          </a:r>
          <a:endParaRPr lang="en-US" sz="2400" dirty="0"/>
        </a:p>
      </dgm:t>
    </dgm:pt>
    <dgm:pt modelId="{BB70AD31-1C2C-4A89-B41B-AB818D9A5884}" type="parTrans" cxnId="{60C9647B-AA81-4B37-B911-76FE57F4AF43}">
      <dgm:prSet/>
      <dgm:spPr/>
      <dgm:t>
        <a:bodyPr/>
        <a:lstStyle/>
        <a:p>
          <a:endParaRPr lang="en-US" dirty="0"/>
        </a:p>
      </dgm:t>
    </dgm:pt>
    <dgm:pt modelId="{ECA0701A-38EF-4758-AD2E-4A17A78B7CD7}" type="sibTrans" cxnId="{60C9647B-AA81-4B37-B911-76FE57F4AF43}">
      <dgm:prSet/>
      <dgm:spPr/>
      <dgm:t>
        <a:bodyPr/>
        <a:lstStyle/>
        <a:p>
          <a:endParaRPr lang="en-US"/>
        </a:p>
      </dgm:t>
    </dgm:pt>
    <dgm:pt modelId="{DFA3F830-8C2A-4684-BC28-18E13B7B81FF}">
      <dgm:prSet phldrT="[Text]" custT="1"/>
      <dgm:spPr/>
      <dgm:t>
        <a:bodyPr/>
        <a:lstStyle/>
        <a:p>
          <a:endParaRPr lang="en-US" sz="2400" dirty="0"/>
        </a:p>
      </dgm:t>
    </dgm:pt>
    <dgm:pt modelId="{24FBB464-E6BD-4806-AE30-FB209BB83470}" type="parTrans" cxnId="{2639339E-B216-4E97-85AF-877823A2870D}">
      <dgm:prSet/>
      <dgm:spPr/>
      <dgm:t>
        <a:bodyPr/>
        <a:lstStyle/>
        <a:p>
          <a:endParaRPr lang="en-US" dirty="0"/>
        </a:p>
      </dgm:t>
    </dgm:pt>
    <dgm:pt modelId="{0F458F9E-6102-49F8-AEE4-E4ACC71381EF}" type="sibTrans" cxnId="{2639339E-B216-4E97-85AF-877823A2870D}">
      <dgm:prSet/>
      <dgm:spPr/>
      <dgm:t>
        <a:bodyPr/>
        <a:lstStyle/>
        <a:p>
          <a:endParaRPr lang="en-US"/>
        </a:p>
      </dgm:t>
    </dgm:pt>
    <dgm:pt modelId="{1734885F-FCA4-482B-A3BC-93AFA4725408}">
      <dgm:prSet phldrT="[Text]" custT="1"/>
      <dgm:spPr/>
      <dgm:t>
        <a:bodyPr/>
        <a:lstStyle/>
        <a:p>
          <a:endParaRPr lang="en-US" sz="2000" dirty="0"/>
        </a:p>
      </dgm:t>
    </dgm:pt>
    <dgm:pt modelId="{DC32B714-9623-461A-AEEB-91BD9768A7A2}" type="parTrans" cxnId="{C63C17D9-2096-4A27-A6C2-AB4123E02F5A}">
      <dgm:prSet/>
      <dgm:spPr/>
      <dgm:t>
        <a:bodyPr/>
        <a:lstStyle/>
        <a:p>
          <a:endParaRPr lang="en-US" dirty="0"/>
        </a:p>
      </dgm:t>
    </dgm:pt>
    <dgm:pt modelId="{5690DCC3-8BDD-4423-8A33-14EBF4F5BDA3}" type="sibTrans" cxnId="{C63C17D9-2096-4A27-A6C2-AB4123E02F5A}">
      <dgm:prSet/>
      <dgm:spPr/>
      <dgm:t>
        <a:bodyPr/>
        <a:lstStyle/>
        <a:p>
          <a:endParaRPr lang="en-US"/>
        </a:p>
      </dgm:t>
    </dgm:pt>
    <dgm:pt modelId="{D3CA1C7E-2441-432C-A3A5-FFB8B5F33665}">
      <dgm:prSet phldrT="[Text]" custT="1"/>
      <dgm:spPr/>
      <dgm:t>
        <a:bodyPr/>
        <a:lstStyle/>
        <a:p>
          <a:r>
            <a:rPr lang="en-US" sz="2400" b="1" dirty="0" smtClean="0">
              <a:solidFill>
                <a:srgbClr val="C00000"/>
              </a:solidFill>
            </a:rPr>
            <a:t>Gift</a:t>
          </a:r>
          <a:endParaRPr lang="en-US" sz="2400" b="1" dirty="0">
            <a:solidFill>
              <a:srgbClr val="C00000"/>
            </a:solidFill>
          </a:endParaRPr>
        </a:p>
      </dgm:t>
    </dgm:pt>
    <dgm:pt modelId="{222951AC-4136-4607-A916-070E4137428C}" type="parTrans" cxnId="{7EC1309A-0AA7-448A-AEA0-411A8D992D89}">
      <dgm:prSet/>
      <dgm:spPr/>
      <dgm:t>
        <a:bodyPr/>
        <a:lstStyle/>
        <a:p>
          <a:endParaRPr lang="en-US"/>
        </a:p>
      </dgm:t>
    </dgm:pt>
    <dgm:pt modelId="{E586FA78-F9E3-4C7D-A7F6-A53598C37ED6}" type="sibTrans" cxnId="{7EC1309A-0AA7-448A-AEA0-411A8D992D89}">
      <dgm:prSet/>
      <dgm:spPr/>
      <dgm:t>
        <a:bodyPr/>
        <a:lstStyle/>
        <a:p>
          <a:endParaRPr lang="en-US"/>
        </a:p>
      </dgm:t>
    </dgm:pt>
    <dgm:pt modelId="{5BD89FAD-EFCF-4DF9-9FBF-6F76A3891887}" type="pres">
      <dgm:prSet presAssocID="{2D2DECC2-CA5A-4CF7-B7F8-564E5151166C}" presName="Name0" presStyleCnt="0">
        <dgm:presLayoutVars>
          <dgm:chMax val="1"/>
          <dgm:dir/>
          <dgm:animLvl val="ctr"/>
          <dgm:resizeHandles val="exact"/>
        </dgm:presLayoutVars>
      </dgm:prSet>
      <dgm:spPr/>
      <dgm:t>
        <a:bodyPr/>
        <a:lstStyle/>
        <a:p>
          <a:endParaRPr lang="en-US"/>
        </a:p>
      </dgm:t>
    </dgm:pt>
    <dgm:pt modelId="{06F36660-B910-44A3-8AB8-BA6D73875EC1}" type="pres">
      <dgm:prSet presAssocID="{2D879A24-EF63-40FA-B460-5453064F1673}" presName="centerShape" presStyleLbl="node0" presStyleIdx="0" presStyleCnt="1"/>
      <dgm:spPr/>
      <dgm:t>
        <a:bodyPr/>
        <a:lstStyle/>
        <a:p>
          <a:endParaRPr lang="en-US"/>
        </a:p>
      </dgm:t>
    </dgm:pt>
    <dgm:pt modelId="{363F173C-38ED-4F18-BDBD-924A54D1E984}" type="pres">
      <dgm:prSet presAssocID="{65797D29-2DE5-4E31-A12A-961F8E3B6693}" presName="parTrans" presStyleLbl="sibTrans2D1" presStyleIdx="0" presStyleCnt="7"/>
      <dgm:spPr/>
      <dgm:t>
        <a:bodyPr/>
        <a:lstStyle/>
        <a:p>
          <a:endParaRPr lang="en-US"/>
        </a:p>
      </dgm:t>
    </dgm:pt>
    <dgm:pt modelId="{852E2FED-5E14-4BD8-A77F-3EBB2B1A2A24}" type="pres">
      <dgm:prSet presAssocID="{65797D29-2DE5-4E31-A12A-961F8E3B6693}" presName="connectorText" presStyleLbl="sibTrans2D1" presStyleIdx="0" presStyleCnt="7"/>
      <dgm:spPr/>
      <dgm:t>
        <a:bodyPr/>
        <a:lstStyle/>
        <a:p>
          <a:endParaRPr lang="en-US"/>
        </a:p>
      </dgm:t>
    </dgm:pt>
    <dgm:pt modelId="{858EA3CF-F649-40C0-8CC2-23EDEA935F50}" type="pres">
      <dgm:prSet presAssocID="{831B5A23-09F0-454E-8695-588CD1DDC280}" presName="node" presStyleLbl="node1" presStyleIdx="0" presStyleCnt="7">
        <dgm:presLayoutVars>
          <dgm:bulletEnabled val="1"/>
        </dgm:presLayoutVars>
      </dgm:prSet>
      <dgm:spPr/>
      <dgm:t>
        <a:bodyPr/>
        <a:lstStyle/>
        <a:p>
          <a:endParaRPr lang="en-US"/>
        </a:p>
      </dgm:t>
    </dgm:pt>
    <dgm:pt modelId="{A9367F49-205E-450A-A005-E53F0E45A24C}" type="pres">
      <dgm:prSet presAssocID="{BB70AD31-1C2C-4A89-B41B-AB818D9A5884}" presName="parTrans" presStyleLbl="sibTrans2D1" presStyleIdx="1" presStyleCnt="7"/>
      <dgm:spPr/>
      <dgm:t>
        <a:bodyPr/>
        <a:lstStyle/>
        <a:p>
          <a:endParaRPr lang="en-US"/>
        </a:p>
      </dgm:t>
    </dgm:pt>
    <dgm:pt modelId="{04C56876-C3EB-47BC-95DC-E7B45BCAAC49}" type="pres">
      <dgm:prSet presAssocID="{BB70AD31-1C2C-4A89-B41B-AB818D9A5884}" presName="connectorText" presStyleLbl="sibTrans2D1" presStyleIdx="1" presStyleCnt="7"/>
      <dgm:spPr/>
      <dgm:t>
        <a:bodyPr/>
        <a:lstStyle/>
        <a:p>
          <a:endParaRPr lang="en-US"/>
        </a:p>
      </dgm:t>
    </dgm:pt>
    <dgm:pt modelId="{01959898-EA00-4E8D-A950-15A6DC93CF4E}" type="pres">
      <dgm:prSet presAssocID="{F8BC498F-F5C7-40B4-819E-866213F504B9}" presName="node" presStyleLbl="node1" presStyleIdx="1" presStyleCnt="7">
        <dgm:presLayoutVars>
          <dgm:bulletEnabled val="1"/>
        </dgm:presLayoutVars>
      </dgm:prSet>
      <dgm:spPr/>
      <dgm:t>
        <a:bodyPr/>
        <a:lstStyle/>
        <a:p>
          <a:endParaRPr lang="en-US"/>
        </a:p>
      </dgm:t>
    </dgm:pt>
    <dgm:pt modelId="{7CE47C3A-56D1-4A31-8D6F-CB46862D2C21}" type="pres">
      <dgm:prSet presAssocID="{222951AC-4136-4607-A916-070E4137428C}" presName="parTrans" presStyleLbl="sibTrans2D1" presStyleIdx="2" presStyleCnt="7"/>
      <dgm:spPr/>
      <dgm:t>
        <a:bodyPr/>
        <a:lstStyle/>
        <a:p>
          <a:endParaRPr lang="en-US"/>
        </a:p>
      </dgm:t>
    </dgm:pt>
    <dgm:pt modelId="{9D027A9D-D389-4EDC-97F3-88AAE6117F45}" type="pres">
      <dgm:prSet presAssocID="{222951AC-4136-4607-A916-070E4137428C}" presName="connectorText" presStyleLbl="sibTrans2D1" presStyleIdx="2" presStyleCnt="7"/>
      <dgm:spPr/>
      <dgm:t>
        <a:bodyPr/>
        <a:lstStyle/>
        <a:p>
          <a:endParaRPr lang="en-US"/>
        </a:p>
      </dgm:t>
    </dgm:pt>
    <dgm:pt modelId="{FE1FEDF6-8C73-472A-8766-764ABD55A599}" type="pres">
      <dgm:prSet presAssocID="{D3CA1C7E-2441-432C-A3A5-FFB8B5F33665}" presName="node" presStyleLbl="node1" presStyleIdx="2" presStyleCnt="7" custRadScaleRad="146837" custRadScaleInc="-254">
        <dgm:presLayoutVars>
          <dgm:bulletEnabled val="1"/>
        </dgm:presLayoutVars>
      </dgm:prSet>
      <dgm:spPr/>
      <dgm:t>
        <a:bodyPr/>
        <a:lstStyle/>
        <a:p>
          <a:endParaRPr lang="en-US"/>
        </a:p>
      </dgm:t>
    </dgm:pt>
    <dgm:pt modelId="{73A82874-71FD-4DE7-8C79-B36E55284326}" type="pres">
      <dgm:prSet presAssocID="{24FBB464-E6BD-4806-AE30-FB209BB83470}" presName="parTrans" presStyleLbl="sibTrans2D1" presStyleIdx="3" presStyleCnt="7"/>
      <dgm:spPr/>
      <dgm:t>
        <a:bodyPr/>
        <a:lstStyle/>
        <a:p>
          <a:endParaRPr lang="en-US"/>
        </a:p>
      </dgm:t>
    </dgm:pt>
    <dgm:pt modelId="{1E36140A-D913-48E2-8867-3D1AB94B9738}" type="pres">
      <dgm:prSet presAssocID="{24FBB464-E6BD-4806-AE30-FB209BB83470}" presName="connectorText" presStyleLbl="sibTrans2D1" presStyleIdx="3" presStyleCnt="7"/>
      <dgm:spPr/>
      <dgm:t>
        <a:bodyPr/>
        <a:lstStyle/>
        <a:p>
          <a:endParaRPr lang="en-US"/>
        </a:p>
      </dgm:t>
    </dgm:pt>
    <dgm:pt modelId="{7CB42516-E652-4B4F-97B1-00AA2B8DBC81}" type="pres">
      <dgm:prSet presAssocID="{DFA3F830-8C2A-4684-BC28-18E13B7B81FF}" presName="node" presStyleLbl="node1" presStyleIdx="3" presStyleCnt="7">
        <dgm:presLayoutVars>
          <dgm:bulletEnabled val="1"/>
        </dgm:presLayoutVars>
      </dgm:prSet>
      <dgm:spPr/>
      <dgm:t>
        <a:bodyPr/>
        <a:lstStyle/>
        <a:p>
          <a:endParaRPr lang="en-US"/>
        </a:p>
      </dgm:t>
    </dgm:pt>
    <dgm:pt modelId="{27EAF78F-F4B7-4AD2-AE60-10403700E7DD}" type="pres">
      <dgm:prSet presAssocID="{6B7933B4-86B9-44B8-ADF5-CA4B1A34DD65}" presName="parTrans" presStyleLbl="sibTrans2D1" presStyleIdx="4" presStyleCnt="7"/>
      <dgm:spPr/>
      <dgm:t>
        <a:bodyPr/>
        <a:lstStyle/>
        <a:p>
          <a:endParaRPr lang="en-US"/>
        </a:p>
      </dgm:t>
    </dgm:pt>
    <dgm:pt modelId="{9E2E87D5-AC51-4BEE-9431-0D7777010945}" type="pres">
      <dgm:prSet presAssocID="{6B7933B4-86B9-44B8-ADF5-CA4B1A34DD65}" presName="connectorText" presStyleLbl="sibTrans2D1" presStyleIdx="4" presStyleCnt="7"/>
      <dgm:spPr/>
      <dgm:t>
        <a:bodyPr/>
        <a:lstStyle/>
        <a:p>
          <a:endParaRPr lang="en-US"/>
        </a:p>
      </dgm:t>
    </dgm:pt>
    <dgm:pt modelId="{C0E1A447-1936-4B03-9333-08E3F11C4E96}" type="pres">
      <dgm:prSet presAssocID="{C7AFFFAA-F533-47B0-A84A-02C85DC456F3}" presName="node" presStyleLbl="node1" presStyleIdx="4" presStyleCnt="7">
        <dgm:presLayoutVars>
          <dgm:bulletEnabled val="1"/>
        </dgm:presLayoutVars>
      </dgm:prSet>
      <dgm:spPr/>
      <dgm:t>
        <a:bodyPr/>
        <a:lstStyle/>
        <a:p>
          <a:endParaRPr lang="en-US"/>
        </a:p>
      </dgm:t>
    </dgm:pt>
    <dgm:pt modelId="{F9C8921C-5C30-4499-B8FD-D59F3F87653D}" type="pres">
      <dgm:prSet presAssocID="{EB5D9FBA-3097-4A15-952C-5238088F9FF8}" presName="parTrans" presStyleLbl="sibTrans2D1" presStyleIdx="5" presStyleCnt="7"/>
      <dgm:spPr/>
      <dgm:t>
        <a:bodyPr/>
        <a:lstStyle/>
        <a:p>
          <a:endParaRPr lang="en-US"/>
        </a:p>
      </dgm:t>
    </dgm:pt>
    <dgm:pt modelId="{B9DA50D5-1FE2-4CFF-841C-0AB8AB6AE00E}" type="pres">
      <dgm:prSet presAssocID="{EB5D9FBA-3097-4A15-952C-5238088F9FF8}" presName="connectorText" presStyleLbl="sibTrans2D1" presStyleIdx="5" presStyleCnt="7"/>
      <dgm:spPr/>
      <dgm:t>
        <a:bodyPr/>
        <a:lstStyle/>
        <a:p>
          <a:endParaRPr lang="en-US"/>
        </a:p>
      </dgm:t>
    </dgm:pt>
    <dgm:pt modelId="{9E594359-9A72-4916-8B93-05D85AF5C757}" type="pres">
      <dgm:prSet presAssocID="{D188C797-C638-438C-BF61-51A0222E135D}" presName="node" presStyleLbl="node1" presStyleIdx="5" presStyleCnt="7">
        <dgm:presLayoutVars>
          <dgm:bulletEnabled val="1"/>
        </dgm:presLayoutVars>
      </dgm:prSet>
      <dgm:spPr/>
      <dgm:t>
        <a:bodyPr/>
        <a:lstStyle/>
        <a:p>
          <a:endParaRPr lang="en-US"/>
        </a:p>
      </dgm:t>
    </dgm:pt>
    <dgm:pt modelId="{6477E999-D2B3-4577-A7DA-D79E9983231C}" type="pres">
      <dgm:prSet presAssocID="{DC32B714-9623-461A-AEEB-91BD9768A7A2}" presName="parTrans" presStyleLbl="sibTrans2D1" presStyleIdx="6" presStyleCnt="7"/>
      <dgm:spPr/>
      <dgm:t>
        <a:bodyPr/>
        <a:lstStyle/>
        <a:p>
          <a:endParaRPr lang="en-US"/>
        </a:p>
      </dgm:t>
    </dgm:pt>
    <dgm:pt modelId="{1A1E0B40-B4F4-4C92-83A1-B86B82AC3EAE}" type="pres">
      <dgm:prSet presAssocID="{DC32B714-9623-461A-AEEB-91BD9768A7A2}" presName="connectorText" presStyleLbl="sibTrans2D1" presStyleIdx="6" presStyleCnt="7"/>
      <dgm:spPr/>
      <dgm:t>
        <a:bodyPr/>
        <a:lstStyle/>
        <a:p>
          <a:endParaRPr lang="en-US"/>
        </a:p>
      </dgm:t>
    </dgm:pt>
    <dgm:pt modelId="{93C7A580-C346-4F4F-B354-3CA7476BAC54}" type="pres">
      <dgm:prSet presAssocID="{1734885F-FCA4-482B-A3BC-93AFA4725408}" presName="node" presStyleLbl="node1" presStyleIdx="6" presStyleCnt="7">
        <dgm:presLayoutVars>
          <dgm:bulletEnabled val="1"/>
        </dgm:presLayoutVars>
      </dgm:prSet>
      <dgm:spPr/>
      <dgm:t>
        <a:bodyPr/>
        <a:lstStyle/>
        <a:p>
          <a:endParaRPr lang="en-US"/>
        </a:p>
      </dgm:t>
    </dgm:pt>
  </dgm:ptLst>
  <dgm:cxnLst>
    <dgm:cxn modelId="{2809DE6C-BECD-42DD-97BE-9EAC60A81974}" type="presOf" srcId="{2D879A24-EF63-40FA-B460-5453064F1673}" destId="{06F36660-B910-44A3-8AB8-BA6D73875EC1}" srcOrd="0" destOrd="0" presId="urn:microsoft.com/office/officeart/2005/8/layout/radial5"/>
    <dgm:cxn modelId="{7D5C915D-6123-4830-8DD5-04D9C31F5ACC}" type="presOf" srcId="{65797D29-2DE5-4E31-A12A-961F8E3B6693}" destId="{852E2FED-5E14-4BD8-A77F-3EBB2B1A2A24}" srcOrd="1" destOrd="0" presId="urn:microsoft.com/office/officeart/2005/8/layout/radial5"/>
    <dgm:cxn modelId="{72BC14D4-64CB-445E-BC69-8918AF8F6187}" srcId="{2D879A24-EF63-40FA-B460-5453064F1673}" destId="{C7AFFFAA-F533-47B0-A84A-02C85DC456F3}" srcOrd="4" destOrd="0" parTransId="{6B7933B4-86B9-44B8-ADF5-CA4B1A34DD65}" sibTransId="{A70FEA1E-BEAA-4976-ABF1-9F74FD4DA82F}"/>
    <dgm:cxn modelId="{60C9647B-AA81-4B37-B911-76FE57F4AF43}" srcId="{2D879A24-EF63-40FA-B460-5453064F1673}" destId="{F8BC498F-F5C7-40B4-819E-866213F504B9}" srcOrd="1" destOrd="0" parTransId="{BB70AD31-1C2C-4A89-B41B-AB818D9A5884}" sibTransId="{ECA0701A-38EF-4758-AD2E-4A17A78B7CD7}"/>
    <dgm:cxn modelId="{3CD80005-2B0A-4ABF-9D51-B714371610EB}" type="presOf" srcId="{222951AC-4136-4607-A916-070E4137428C}" destId="{7CE47C3A-56D1-4A31-8D6F-CB46862D2C21}" srcOrd="0" destOrd="0" presId="urn:microsoft.com/office/officeart/2005/8/layout/radial5"/>
    <dgm:cxn modelId="{2FC74ABB-7848-4B27-BF28-9839A1DD4FBF}" type="presOf" srcId="{65797D29-2DE5-4E31-A12A-961F8E3B6693}" destId="{363F173C-38ED-4F18-BDBD-924A54D1E984}" srcOrd="0" destOrd="0" presId="urn:microsoft.com/office/officeart/2005/8/layout/radial5"/>
    <dgm:cxn modelId="{C63C17D9-2096-4A27-A6C2-AB4123E02F5A}" srcId="{2D879A24-EF63-40FA-B460-5453064F1673}" destId="{1734885F-FCA4-482B-A3BC-93AFA4725408}" srcOrd="6" destOrd="0" parTransId="{DC32B714-9623-461A-AEEB-91BD9768A7A2}" sibTransId="{5690DCC3-8BDD-4423-8A33-14EBF4F5BDA3}"/>
    <dgm:cxn modelId="{7EC1309A-0AA7-448A-AEA0-411A8D992D89}" srcId="{2D879A24-EF63-40FA-B460-5453064F1673}" destId="{D3CA1C7E-2441-432C-A3A5-FFB8B5F33665}" srcOrd="2" destOrd="0" parTransId="{222951AC-4136-4607-A916-070E4137428C}" sibTransId="{E586FA78-F9E3-4C7D-A7F6-A53598C37ED6}"/>
    <dgm:cxn modelId="{748DD99C-1069-452D-9641-0D7E6CCBC942}" type="presOf" srcId="{BB70AD31-1C2C-4A89-B41B-AB818D9A5884}" destId="{A9367F49-205E-450A-A005-E53F0E45A24C}" srcOrd="0" destOrd="0" presId="urn:microsoft.com/office/officeart/2005/8/layout/radial5"/>
    <dgm:cxn modelId="{BEF552DD-D3A5-4C70-9E15-9CF8DF002691}" type="presOf" srcId="{6B7933B4-86B9-44B8-ADF5-CA4B1A34DD65}" destId="{27EAF78F-F4B7-4AD2-AE60-10403700E7DD}" srcOrd="0" destOrd="0" presId="urn:microsoft.com/office/officeart/2005/8/layout/radial5"/>
    <dgm:cxn modelId="{95BF6C98-ADD9-4B26-88AC-E3B86ED5F2DB}" type="presOf" srcId="{BB70AD31-1C2C-4A89-B41B-AB818D9A5884}" destId="{04C56876-C3EB-47BC-95DC-E7B45BCAAC49}" srcOrd="1" destOrd="0" presId="urn:microsoft.com/office/officeart/2005/8/layout/radial5"/>
    <dgm:cxn modelId="{CF442AD4-F8E1-4A72-955D-FE0930B7CAFD}" type="presOf" srcId="{D3CA1C7E-2441-432C-A3A5-FFB8B5F33665}" destId="{FE1FEDF6-8C73-472A-8766-764ABD55A599}" srcOrd="0" destOrd="0" presId="urn:microsoft.com/office/officeart/2005/8/layout/radial5"/>
    <dgm:cxn modelId="{1B3DFBC4-E35C-425C-B075-5E267509F3B2}" type="presOf" srcId="{DC32B714-9623-461A-AEEB-91BD9768A7A2}" destId="{6477E999-D2B3-4577-A7DA-D79E9983231C}" srcOrd="0" destOrd="0" presId="urn:microsoft.com/office/officeart/2005/8/layout/radial5"/>
    <dgm:cxn modelId="{522624D9-FD78-4A20-84E1-4038D382928D}" type="presOf" srcId="{831B5A23-09F0-454E-8695-588CD1DDC280}" destId="{858EA3CF-F649-40C0-8CC2-23EDEA935F50}" srcOrd="0" destOrd="0" presId="urn:microsoft.com/office/officeart/2005/8/layout/radial5"/>
    <dgm:cxn modelId="{BDCF737A-FED3-4750-924B-394452DDE77C}" type="presOf" srcId="{D188C797-C638-438C-BF61-51A0222E135D}" destId="{9E594359-9A72-4916-8B93-05D85AF5C757}" srcOrd="0" destOrd="0" presId="urn:microsoft.com/office/officeart/2005/8/layout/radial5"/>
    <dgm:cxn modelId="{88CF4A84-028B-46E0-8D2F-51F97241AA84}" type="presOf" srcId="{1734885F-FCA4-482B-A3BC-93AFA4725408}" destId="{93C7A580-C346-4F4F-B354-3CA7476BAC54}" srcOrd="0" destOrd="0" presId="urn:microsoft.com/office/officeart/2005/8/layout/radial5"/>
    <dgm:cxn modelId="{E558465F-B378-46A5-9983-60518BD2CE37}" type="presOf" srcId="{F8BC498F-F5C7-40B4-819E-866213F504B9}" destId="{01959898-EA00-4E8D-A950-15A6DC93CF4E}" srcOrd="0" destOrd="0" presId="urn:microsoft.com/office/officeart/2005/8/layout/radial5"/>
    <dgm:cxn modelId="{FA71C749-E595-43E5-A254-5D3F960643F8}" type="presOf" srcId="{24FBB464-E6BD-4806-AE30-FB209BB83470}" destId="{73A82874-71FD-4DE7-8C79-B36E55284326}" srcOrd="0" destOrd="0" presId="urn:microsoft.com/office/officeart/2005/8/layout/radial5"/>
    <dgm:cxn modelId="{2639339E-B216-4E97-85AF-877823A2870D}" srcId="{2D879A24-EF63-40FA-B460-5453064F1673}" destId="{DFA3F830-8C2A-4684-BC28-18E13B7B81FF}" srcOrd="3" destOrd="0" parTransId="{24FBB464-E6BD-4806-AE30-FB209BB83470}" sibTransId="{0F458F9E-6102-49F8-AEE4-E4ACC71381EF}"/>
    <dgm:cxn modelId="{0B05239B-E55F-4469-906B-B22A4BC9AFDA}" type="presOf" srcId="{EB5D9FBA-3097-4A15-952C-5238088F9FF8}" destId="{F9C8921C-5C30-4499-B8FD-D59F3F87653D}" srcOrd="0" destOrd="0" presId="urn:microsoft.com/office/officeart/2005/8/layout/radial5"/>
    <dgm:cxn modelId="{B48E4C6E-38A2-4602-95E8-72CF193283F2}" type="presOf" srcId="{DC32B714-9623-461A-AEEB-91BD9768A7A2}" destId="{1A1E0B40-B4F4-4C92-83A1-B86B82AC3EAE}" srcOrd="1" destOrd="0" presId="urn:microsoft.com/office/officeart/2005/8/layout/radial5"/>
    <dgm:cxn modelId="{9CCBA769-A87F-49A8-BCBB-5458C6719F60}" type="presOf" srcId="{2D2DECC2-CA5A-4CF7-B7F8-564E5151166C}" destId="{5BD89FAD-EFCF-4DF9-9FBF-6F76A3891887}" srcOrd="0" destOrd="0" presId="urn:microsoft.com/office/officeart/2005/8/layout/radial5"/>
    <dgm:cxn modelId="{53B68268-AEE4-49D1-91B8-D297E43259E7}" type="presOf" srcId="{C7AFFFAA-F533-47B0-A84A-02C85DC456F3}" destId="{C0E1A447-1936-4B03-9333-08E3F11C4E96}" srcOrd="0" destOrd="0" presId="urn:microsoft.com/office/officeart/2005/8/layout/radial5"/>
    <dgm:cxn modelId="{C6ED2AB3-08B0-41AE-AB0A-AD4D1EB92351}" srcId="{2D879A24-EF63-40FA-B460-5453064F1673}" destId="{D188C797-C638-438C-BF61-51A0222E135D}" srcOrd="5" destOrd="0" parTransId="{EB5D9FBA-3097-4A15-952C-5238088F9FF8}" sibTransId="{2567E858-5D89-485C-95A9-A6B6C5471C46}"/>
    <dgm:cxn modelId="{E37A3A48-27C4-48E1-9BD7-911DB2FA0BFA}" type="presOf" srcId="{222951AC-4136-4607-A916-070E4137428C}" destId="{9D027A9D-D389-4EDC-97F3-88AAE6117F45}" srcOrd="1" destOrd="0" presId="urn:microsoft.com/office/officeart/2005/8/layout/radial5"/>
    <dgm:cxn modelId="{7217932D-599B-4828-AF64-10B8CA6FD2FA}" type="presOf" srcId="{EB5D9FBA-3097-4A15-952C-5238088F9FF8}" destId="{B9DA50D5-1FE2-4CFF-841C-0AB8AB6AE00E}" srcOrd="1" destOrd="0" presId="urn:microsoft.com/office/officeart/2005/8/layout/radial5"/>
    <dgm:cxn modelId="{E84596F9-896A-4CBE-8380-3227B7EECD13}" srcId="{2D879A24-EF63-40FA-B460-5453064F1673}" destId="{831B5A23-09F0-454E-8695-588CD1DDC280}" srcOrd="0" destOrd="0" parTransId="{65797D29-2DE5-4E31-A12A-961F8E3B6693}" sibTransId="{F65CDBB4-8B1B-4D75-8207-53928CBB8E4B}"/>
    <dgm:cxn modelId="{94327618-C757-4B34-A14C-067FC96062D8}" type="presOf" srcId="{6B7933B4-86B9-44B8-ADF5-CA4B1A34DD65}" destId="{9E2E87D5-AC51-4BEE-9431-0D7777010945}" srcOrd="1" destOrd="0" presId="urn:microsoft.com/office/officeart/2005/8/layout/radial5"/>
    <dgm:cxn modelId="{A8AE0249-0415-4D09-840A-B8908D5849E4}" type="presOf" srcId="{24FBB464-E6BD-4806-AE30-FB209BB83470}" destId="{1E36140A-D913-48E2-8867-3D1AB94B9738}" srcOrd="1" destOrd="0" presId="urn:microsoft.com/office/officeart/2005/8/layout/radial5"/>
    <dgm:cxn modelId="{A2F55915-D694-4106-AD8E-8F8F22EC7DD8}" srcId="{2D2DECC2-CA5A-4CF7-B7F8-564E5151166C}" destId="{2D879A24-EF63-40FA-B460-5453064F1673}" srcOrd="0" destOrd="0" parTransId="{99C7D38D-3E4C-486B-B8EA-041A7F1E9AD3}" sibTransId="{C411DA36-7EED-4CEA-BF63-38E7E661ED73}"/>
    <dgm:cxn modelId="{2CB045C6-CB46-4AFC-AFB3-1CA638CAA13B}" type="presOf" srcId="{DFA3F830-8C2A-4684-BC28-18E13B7B81FF}" destId="{7CB42516-E652-4B4F-97B1-00AA2B8DBC81}" srcOrd="0" destOrd="0" presId="urn:microsoft.com/office/officeart/2005/8/layout/radial5"/>
    <dgm:cxn modelId="{2656240C-377E-4AA0-A808-279FF2BFB5B6}" type="presParOf" srcId="{5BD89FAD-EFCF-4DF9-9FBF-6F76A3891887}" destId="{06F36660-B910-44A3-8AB8-BA6D73875EC1}" srcOrd="0" destOrd="0" presId="urn:microsoft.com/office/officeart/2005/8/layout/radial5"/>
    <dgm:cxn modelId="{A043A7AD-23FC-453E-B212-879DA889FCC0}" type="presParOf" srcId="{5BD89FAD-EFCF-4DF9-9FBF-6F76A3891887}" destId="{363F173C-38ED-4F18-BDBD-924A54D1E984}" srcOrd="1" destOrd="0" presId="urn:microsoft.com/office/officeart/2005/8/layout/radial5"/>
    <dgm:cxn modelId="{E90EE420-18BB-412A-8804-80CAECBB3DC7}" type="presParOf" srcId="{363F173C-38ED-4F18-BDBD-924A54D1E984}" destId="{852E2FED-5E14-4BD8-A77F-3EBB2B1A2A24}" srcOrd="0" destOrd="0" presId="urn:microsoft.com/office/officeart/2005/8/layout/radial5"/>
    <dgm:cxn modelId="{93CB448D-B35A-473F-9207-4A0CE3E3CF7D}" type="presParOf" srcId="{5BD89FAD-EFCF-4DF9-9FBF-6F76A3891887}" destId="{858EA3CF-F649-40C0-8CC2-23EDEA935F50}" srcOrd="2" destOrd="0" presId="urn:microsoft.com/office/officeart/2005/8/layout/radial5"/>
    <dgm:cxn modelId="{D0194E86-CE6D-438F-8322-E07508DE8842}" type="presParOf" srcId="{5BD89FAD-EFCF-4DF9-9FBF-6F76A3891887}" destId="{A9367F49-205E-450A-A005-E53F0E45A24C}" srcOrd="3" destOrd="0" presId="urn:microsoft.com/office/officeart/2005/8/layout/radial5"/>
    <dgm:cxn modelId="{57673D52-B394-495F-9E78-B500AAF42D20}" type="presParOf" srcId="{A9367F49-205E-450A-A005-E53F0E45A24C}" destId="{04C56876-C3EB-47BC-95DC-E7B45BCAAC49}" srcOrd="0" destOrd="0" presId="urn:microsoft.com/office/officeart/2005/8/layout/radial5"/>
    <dgm:cxn modelId="{6D647A75-3FD6-4093-90E9-B24B2F0C944D}" type="presParOf" srcId="{5BD89FAD-EFCF-4DF9-9FBF-6F76A3891887}" destId="{01959898-EA00-4E8D-A950-15A6DC93CF4E}" srcOrd="4" destOrd="0" presId="urn:microsoft.com/office/officeart/2005/8/layout/radial5"/>
    <dgm:cxn modelId="{D18E077D-FF9E-453B-9E95-E3B5DFCEFA25}" type="presParOf" srcId="{5BD89FAD-EFCF-4DF9-9FBF-6F76A3891887}" destId="{7CE47C3A-56D1-4A31-8D6F-CB46862D2C21}" srcOrd="5" destOrd="0" presId="urn:microsoft.com/office/officeart/2005/8/layout/radial5"/>
    <dgm:cxn modelId="{0FA21F39-3B9E-4888-A099-7322A86E6B3C}" type="presParOf" srcId="{7CE47C3A-56D1-4A31-8D6F-CB46862D2C21}" destId="{9D027A9D-D389-4EDC-97F3-88AAE6117F45}" srcOrd="0" destOrd="0" presId="urn:microsoft.com/office/officeart/2005/8/layout/radial5"/>
    <dgm:cxn modelId="{1F69EB2E-A91D-46BF-BDEF-DB9887C63CC8}" type="presParOf" srcId="{5BD89FAD-EFCF-4DF9-9FBF-6F76A3891887}" destId="{FE1FEDF6-8C73-472A-8766-764ABD55A599}" srcOrd="6" destOrd="0" presId="urn:microsoft.com/office/officeart/2005/8/layout/radial5"/>
    <dgm:cxn modelId="{0BB9E1C9-64DA-47F1-A2AD-371A47AAEAB1}" type="presParOf" srcId="{5BD89FAD-EFCF-4DF9-9FBF-6F76A3891887}" destId="{73A82874-71FD-4DE7-8C79-B36E55284326}" srcOrd="7" destOrd="0" presId="urn:microsoft.com/office/officeart/2005/8/layout/radial5"/>
    <dgm:cxn modelId="{2EA99CFD-A3EF-42BA-BE23-605DC5F8B29B}" type="presParOf" srcId="{73A82874-71FD-4DE7-8C79-B36E55284326}" destId="{1E36140A-D913-48E2-8867-3D1AB94B9738}" srcOrd="0" destOrd="0" presId="urn:microsoft.com/office/officeart/2005/8/layout/radial5"/>
    <dgm:cxn modelId="{9AAC8370-A5E8-4F1D-93B8-4D694058568A}" type="presParOf" srcId="{5BD89FAD-EFCF-4DF9-9FBF-6F76A3891887}" destId="{7CB42516-E652-4B4F-97B1-00AA2B8DBC81}" srcOrd="8" destOrd="0" presId="urn:microsoft.com/office/officeart/2005/8/layout/radial5"/>
    <dgm:cxn modelId="{085F848C-984E-4602-B30C-B33A7E5AFE5C}" type="presParOf" srcId="{5BD89FAD-EFCF-4DF9-9FBF-6F76A3891887}" destId="{27EAF78F-F4B7-4AD2-AE60-10403700E7DD}" srcOrd="9" destOrd="0" presId="urn:microsoft.com/office/officeart/2005/8/layout/radial5"/>
    <dgm:cxn modelId="{D52A97DC-459F-4F9B-90C4-3D50CB75CB9B}" type="presParOf" srcId="{27EAF78F-F4B7-4AD2-AE60-10403700E7DD}" destId="{9E2E87D5-AC51-4BEE-9431-0D7777010945}" srcOrd="0" destOrd="0" presId="urn:microsoft.com/office/officeart/2005/8/layout/radial5"/>
    <dgm:cxn modelId="{06BD13E2-1F8F-4D24-8766-939D6745A4AA}" type="presParOf" srcId="{5BD89FAD-EFCF-4DF9-9FBF-6F76A3891887}" destId="{C0E1A447-1936-4B03-9333-08E3F11C4E96}" srcOrd="10" destOrd="0" presId="urn:microsoft.com/office/officeart/2005/8/layout/radial5"/>
    <dgm:cxn modelId="{2A9F1B19-FF05-4217-B343-1D024BEFCFA3}" type="presParOf" srcId="{5BD89FAD-EFCF-4DF9-9FBF-6F76A3891887}" destId="{F9C8921C-5C30-4499-B8FD-D59F3F87653D}" srcOrd="11" destOrd="0" presId="urn:microsoft.com/office/officeart/2005/8/layout/radial5"/>
    <dgm:cxn modelId="{F03FEA72-93BF-4EA5-899D-6C857A8D4FF0}" type="presParOf" srcId="{F9C8921C-5C30-4499-B8FD-D59F3F87653D}" destId="{B9DA50D5-1FE2-4CFF-841C-0AB8AB6AE00E}" srcOrd="0" destOrd="0" presId="urn:microsoft.com/office/officeart/2005/8/layout/radial5"/>
    <dgm:cxn modelId="{85E947ED-4FCA-4C7D-81C5-E6FFCE62EB19}" type="presParOf" srcId="{5BD89FAD-EFCF-4DF9-9FBF-6F76A3891887}" destId="{9E594359-9A72-4916-8B93-05D85AF5C757}" srcOrd="12" destOrd="0" presId="urn:microsoft.com/office/officeart/2005/8/layout/radial5"/>
    <dgm:cxn modelId="{764D5D3F-9A3B-453F-8AE7-3FE303348F9A}" type="presParOf" srcId="{5BD89FAD-EFCF-4DF9-9FBF-6F76A3891887}" destId="{6477E999-D2B3-4577-A7DA-D79E9983231C}" srcOrd="13" destOrd="0" presId="urn:microsoft.com/office/officeart/2005/8/layout/radial5"/>
    <dgm:cxn modelId="{8DB035F7-46BA-4619-AB36-20A740268151}" type="presParOf" srcId="{6477E999-D2B3-4577-A7DA-D79E9983231C}" destId="{1A1E0B40-B4F4-4C92-83A1-B86B82AC3EAE}" srcOrd="0" destOrd="0" presId="urn:microsoft.com/office/officeart/2005/8/layout/radial5"/>
    <dgm:cxn modelId="{84004BF4-179A-4636-80F5-9E4F577E75B3}" type="presParOf" srcId="{5BD89FAD-EFCF-4DF9-9FBF-6F76A3891887}" destId="{93C7A580-C346-4F4F-B354-3CA7476BAC54}"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2DECC2-CA5A-4CF7-B7F8-564E5151166C}" type="doc">
      <dgm:prSet loTypeId="urn:microsoft.com/office/officeart/2005/8/layout/radial5" loCatId="relationship" qsTypeId="urn:microsoft.com/office/officeart/2005/8/quickstyle/3d7" qsCatId="3D" csTypeId="urn:microsoft.com/office/officeart/2005/8/colors/accent1_2" csCatId="accent1" phldr="1"/>
      <dgm:spPr/>
      <dgm:t>
        <a:bodyPr/>
        <a:lstStyle/>
        <a:p>
          <a:endParaRPr lang="en-US"/>
        </a:p>
      </dgm:t>
    </dgm:pt>
    <dgm:pt modelId="{2D879A24-EF63-40FA-B460-5453064F1673}">
      <dgm:prSet phldrT="[Text]"/>
      <dgm:spPr/>
      <dgm:t>
        <a:bodyPr/>
        <a:lstStyle/>
        <a:p>
          <a:r>
            <a:rPr lang="en-US" dirty="0" smtClean="0"/>
            <a:t>John 3:16</a:t>
          </a:r>
          <a:endParaRPr lang="en-US" dirty="0"/>
        </a:p>
      </dgm:t>
    </dgm:pt>
    <dgm:pt modelId="{99C7D38D-3E4C-486B-B8EA-041A7F1E9AD3}" type="parTrans" cxnId="{A2F55915-D694-4106-AD8E-8F8F22EC7DD8}">
      <dgm:prSet/>
      <dgm:spPr/>
      <dgm:t>
        <a:bodyPr/>
        <a:lstStyle/>
        <a:p>
          <a:endParaRPr lang="en-US"/>
        </a:p>
      </dgm:t>
    </dgm:pt>
    <dgm:pt modelId="{C411DA36-7EED-4CEA-BF63-38E7E661ED73}" type="sibTrans" cxnId="{A2F55915-D694-4106-AD8E-8F8F22EC7DD8}">
      <dgm:prSet/>
      <dgm:spPr/>
      <dgm:t>
        <a:bodyPr/>
        <a:lstStyle/>
        <a:p>
          <a:endParaRPr lang="en-US"/>
        </a:p>
      </dgm:t>
    </dgm:pt>
    <dgm:pt modelId="{831B5A23-09F0-454E-8695-588CD1DDC280}">
      <dgm:prSet phldrT="[Text]" custT="1"/>
      <dgm:spPr/>
      <dgm:t>
        <a:bodyPr/>
        <a:lstStyle/>
        <a:p>
          <a:r>
            <a:rPr lang="en-US" sz="2400" dirty="0" smtClean="0"/>
            <a:t>God</a:t>
          </a:r>
          <a:endParaRPr lang="en-US" sz="2400" dirty="0"/>
        </a:p>
      </dgm:t>
    </dgm:pt>
    <dgm:pt modelId="{65797D29-2DE5-4E31-A12A-961F8E3B6693}" type="parTrans" cxnId="{E84596F9-896A-4CBE-8380-3227B7EECD13}">
      <dgm:prSet/>
      <dgm:spPr/>
      <dgm:t>
        <a:bodyPr/>
        <a:lstStyle/>
        <a:p>
          <a:endParaRPr lang="en-US" dirty="0"/>
        </a:p>
      </dgm:t>
    </dgm:pt>
    <dgm:pt modelId="{F65CDBB4-8B1B-4D75-8207-53928CBB8E4B}" type="sibTrans" cxnId="{E84596F9-896A-4CBE-8380-3227B7EECD13}">
      <dgm:prSet/>
      <dgm:spPr/>
      <dgm:t>
        <a:bodyPr/>
        <a:lstStyle/>
        <a:p>
          <a:endParaRPr lang="en-US"/>
        </a:p>
      </dgm:t>
    </dgm:pt>
    <dgm:pt modelId="{39298854-E8FB-4D14-900B-92F0948053A0}">
      <dgm:prSet phldrT="[Text]" custT="1"/>
      <dgm:spPr/>
      <dgm:t>
        <a:bodyPr/>
        <a:lstStyle/>
        <a:p>
          <a:r>
            <a:rPr lang="en-US" sz="2400" b="1" dirty="0" err="1" smtClean="0">
              <a:solidFill>
                <a:srgbClr val="C00000"/>
              </a:solidFill>
            </a:rPr>
            <a:t>Invita-tion</a:t>
          </a:r>
          <a:endParaRPr lang="en-US" sz="2400" b="1" dirty="0">
            <a:solidFill>
              <a:srgbClr val="C00000"/>
            </a:solidFill>
          </a:endParaRPr>
        </a:p>
      </dgm:t>
    </dgm:pt>
    <dgm:pt modelId="{1144A7D0-0448-4E31-A17A-F2281C5A0917}" type="parTrans" cxnId="{A3F2479E-09DC-4175-8C0F-E98D35E554DD}">
      <dgm:prSet/>
      <dgm:spPr/>
      <dgm:t>
        <a:bodyPr/>
        <a:lstStyle/>
        <a:p>
          <a:endParaRPr lang="en-US" dirty="0"/>
        </a:p>
      </dgm:t>
    </dgm:pt>
    <dgm:pt modelId="{F4FEC65E-2C80-4AA8-9795-FA45BAA66648}" type="sibTrans" cxnId="{A3F2479E-09DC-4175-8C0F-E98D35E554DD}">
      <dgm:prSet/>
      <dgm:spPr/>
      <dgm:t>
        <a:bodyPr/>
        <a:lstStyle/>
        <a:p>
          <a:endParaRPr lang="en-US"/>
        </a:p>
      </dgm:t>
    </dgm:pt>
    <dgm:pt modelId="{C7AFFFAA-F533-47B0-A84A-02C85DC456F3}">
      <dgm:prSet phldrT="[Text]"/>
      <dgm:spPr/>
      <dgm:t>
        <a:bodyPr/>
        <a:lstStyle/>
        <a:p>
          <a:endParaRPr lang="en-US" dirty="0"/>
        </a:p>
      </dgm:t>
    </dgm:pt>
    <dgm:pt modelId="{6B7933B4-86B9-44B8-ADF5-CA4B1A34DD65}" type="parTrans" cxnId="{72BC14D4-64CB-445E-BC69-8918AF8F6187}">
      <dgm:prSet/>
      <dgm:spPr/>
      <dgm:t>
        <a:bodyPr/>
        <a:lstStyle/>
        <a:p>
          <a:endParaRPr lang="en-US" dirty="0"/>
        </a:p>
      </dgm:t>
    </dgm:pt>
    <dgm:pt modelId="{A70FEA1E-BEAA-4976-ABF1-9F74FD4DA82F}" type="sibTrans" cxnId="{72BC14D4-64CB-445E-BC69-8918AF8F6187}">
      <dgm:prSet/>
      <dgm:spPr/>
      <dgm:t>
        <a:bodyPr/>
        <a:lstStyle/>
        <a:p>
          <a:endParaRPr lang="en-US"/>
        </a:p>
      </dgm:t>
    </dgm:pt>
    <dgm:pt modelId="{D188C797-C638-438C-BF61-51A0222E135D}">
      <dgm:prSet phldrT="[Text]" custT="1"/>
      <dgm:spPr/>
      <dgm:t>
        <a:bodyPr/>
        <a:lstStyle/>
        <a:p>
          <a:endParaRPr lang="en-US" sz="2000" b="0" dirty="0"/>
        </a:p>
      </dgm:t>
    </dgm:pt>
    <dgm:pt modelId="{EB5D9FBA-3097-4A15-952C-5238088F9FF8}" type="parTrans" cxnId="{C6ED2AB3-08B0-41AE-AB0A-AD4D1EB92351}">
      <dgm:prSet/>
      <dgm:spPr/>
      <dgm:t>
        <a:bodyPr/>
        <a:lstStyle/>
        <a:p>
          <a:endParaRPr lang="en-US" dirty="0"/>
        </a:p>
      </dgm:t>
    </dgm:pt>
    <dgm:pt modelId="{2567E858-5D89-485C-95A9-A6B6C5471C46}" type="sibTrans" cxnId="{C6ED2AB3-08B0-41AE-AB0A-AD4D1EB92351}">
      <dgm:prSet/>
      <dgm:spPr/>
      <dgm:t>
        <a:bodyPr/>
        <a:lstStyle/>
        <a:p>
          <a:endParaRPr lang="en-US"/>
        </a:p>
      </dgm:t>
    </dgm:pt>
    <dgm:pt modelId="{F8BC498F-F5C7-40B4-819E-866213F504B9}">
      <dgm:prSet phldrT="[Text]" custT="1"/>
      <dgm:spPr/>
      <dgm:t>
        <a:bodyPr/>
        <a:lstStyle/>
        <a:p>
          <a:r>
            <a:rPr lang="en-US" sz="2400" dirty="0" smtClean="0"/>
            <a:t>Love</a:t>
          </a:r>
          <a:endParaRPr lang="en-US" sz="2400" dirty="0"/>
        </a:p>
      </dgm:t>
    </dgm:pt>
    <dgm:pt modelId="{BB70AD31-1C2C-4A89-B41B-AB818D9A5884}" type="parTrans" cxnId="{60C9647B-AA81-4B37-B911-76FE57F4AF43}">
      <dgm:prSet/>
      <dgm:spPr/>
      <dgm:t>
        <a:bodyPr/>
        <a:lstStyle/>
        <a:p>
          <a:endParaRPr lang="en-US" dirty="0"/>
        </a:p>
      </dgm:t>
    </dgm:pt>
    <dgm:pt modelId="{ECA0701A-38EF-4758-AD2E-4A17A78B7CD7}" type="sibTrans" cxnId="{60C9647B-AA81-4B37-B911-76FE57F4AF43}">
      <dgm:prSet/>
      <dgm:spPr/>
      <dgm:t>
        <a:bodyPr/>
        <a:lstStyle/>
        <a:p>
          <a:endParaRPr lang="en-US"/>
        </a:p>
      </dgm:t>
    </dgm:pt>
    <dgm:pt modelId="{DFA3F830-8C2A-4684-BC28-18E13B7B81FF}">
      <dgm:prSet phldrT="[Text]" custT="1"/>
      <dgm:spPr/>
      <dgm:t>
        <a:bodyPr/>
        <a:lstStyle/>
        <a:p>
          <a:r>
            <a:rPr lang="en-US" sz="2400" dirty="0" smtClean="0"/>
            <a:t>Gift</a:t>
          </a:r>
          <a:endParaRPr lang="en-US" sz="2400" dirty="0"/>
        </a:p>
      </dgm:t>
    </dgm:pt>
    <dgm:pt modelId="{24FBB464-E6BD-4806-AE30-FB209BB83470}" type="parTrans" cxnId="{2639339E-B216-4E97-85AF-877823A2870D}">
      <dgm:prSet/>
      <dgm:spPr/>
      <dgm:t>
        <a:bodyPr/>
        <a:lstStyle/>
        <a:p>
          <a:endParaRPr lang="en-US" dirty="0"/>
        </a:p>
      </dgm:t>
    </dgm:pt>
    <dgm:pt modelId="{0F458F9E-6102-49F8-AEE4-E4ACC71381EF}" type="sibTrans" cxnId="{2639339E-B216-4E97-85AF-877823A2870D}">
      <dgm:prSet/>
      <dgm:spPr/>
      <dgm:t>
        <a:bodyPr/>
        <a:lstStyle/>
        <a:p>
          <a:endParaRPr lang="en-US"/>
        </a:p>
      </dgm:t>
    </dgm:pt>
    <dgm:pt modelId="{1734885F-FCA4-482B-A3BC-93AFA4725408}">
      <dgm:prSet phldrT="[Text]" custT="1"/>
      <dgm:spPr/>
      <dgm:t>
        <a:bodyPr/>
        <a:lstStyle/>
        <a:p>
          <a:endParaRPr lang="en-US" sz="2000" dirty="0"/>
        </a:p>
      </dgm:t>
    </dgm:pt>
    <dgm:pt modelId="{DC32B714-9623-461A-AEEB-91BD9768A7A2}" type="parTrans" cxnId="{C63C17D9-2096-4A27-A6C2-AB4123E02F5A}">
      <dgm:prSet/>
      <dgm:spPr/>
      <dgm:t>
        <a:bodyPr/>
        <a:lstStyle/>
        <a:p>
          <a:endParaRPr lang="en-US" dirty="0"/>
        </a:p>
      </dgm:t>
    </dgm:pt>
    <dgm:pt modelId="{5690DCC3-8BDD-4423-8A33-14EBF4F5BDA3}" type="sibTrans" cxnId="{C63C17D9-2096-4A27-A6C2-AB4123E02F5A}">
      <dgm:prSet/>
      <dgm:spPr/>
      <dgm:t>
        <a:bodyPr/>
        <a:lstStyle/>
        <a:p>
          <a:endParaRPr lang="en-US"/>
        </a:p>
      </dgm:t>
    </dgm:pt>
    <dgm:pt modelId="{5BD89FAD-EFCF-4DF9-9FBF-6F76A3891887}" type="pres">
      <dgm:prSet presAssocID="{2D2DECC2-CA5A-4CF7-B7F8-564E5151166C}" presName="Name0" presStyleCnt="0">
        <dgm:presLayoutVars>
          <dgm:chMax val="1"/>
          <dgm:dir/>
          <dgm:animLvl val="ctr"/>
          <dgm:resizeHandles val="exact"/>
        </dgm:presLayoutVars>
      </dgm:prSet>
      <dgm:spPr/>
      <dgm:t>
        <a:bodyPr/>
        <a:lstStyle/>
        <a:p>
          <a:endParaRPr lang="en-US"/>
        </a:p>
      </dgm:t>
    </dgm:pt>
    <dgm:pt modelId="{06F36660-B910-44A3-8AB8-BA6D73875EC1}" type="pres">
      <dgm:prSet presAssocID="{2D879A24-EF63-40FA-B460-5453064F1673}" presName="centerShape" presStyleLbl="node0" presStyleIdx="0" presStyleCnt="1"/>
      <dgm:spPr/>
      <dgm:t>
        <a:bodyPr/>
        <a:lstStyle/>
        <a:p>
          <a:endParaRPr lang="en-US"/>
        </a:p>
      </dgm:t>
    </dgm:pt>
    <dgm:pt modelId="{363F173C-38ED-4F18-BDBD-924A54D1E984}" type="pres">
      <dgm:prSet presAssocID="{65797D29-2DE5-4E31-A12A-961F8E3B6693}" presName="parTrans" presStyleLbl="sibTrans2D1" presStyleIdx="0" presStyleCnt="7"/>
      <dgm:spPr/>
      <dgm:t>
        <a:bodyPr/>
        <a:lstStyle/>
        <a:p>
          <a:endParaRPr lang="en-US"/>
        </a:p>
      </dgm:t>
    </dgm:pt>
    <dgm:pt modelId="{852E2FED-5E14-4BD8-A77F-3EBB2B1A2A24}" type="pres">
      <dgm:prSet presAssocID="{65797D29-2DE5-4E31-A12A-961F8E3B6693}" presName="connectorText" presStyleLbl="sibTrans2D1" presStyleIdx="0" presStyleCnt="7"/>
      <dgm:spPr/>
      <dgm:t>
        <a:bodyPr/>
        <a:lstStyle/>
        <a:p>
          <a:endParaRPr lang="en-US"/>
        </a:p>
      </dgm:t>
    </dgm:pt>
    <dgm:pt modelId="{858EA3CF-F649-40C0-8CC2-23EDEA935F50}" type="pres">
      <dgm:prSet presAssocID="{831B5A23-09F0-454E-8695-588CD1DDC280}" presName="node" presStyleLbl="node1" presStyleIdx="0" presStyleCnt="7">
        <dgm:presLayoutVars>
          <dgm:bulletEnabled val="1"/>
        </dgm:presLayoutVars>
      </dgm:prSet>
      <dgm:spPr/>
      <dgm:t>
        <a:bodyPr/>
        <a:lstStyle/>
        <a:p>
          <a:endParaRPr lang="en-US"/>
        </a:p>
      </dgm:t>
    </dgm:pt>
    <dgm:pt modelId="{A9367F49-205E-450A-A005-E53F0E45A24C}" type="pres">
      <dgm:prSet presAssocID="{BB70AD31-1C2C-4A89-B41B-AB818D9A5884}" presName="parTrans" presStyleLbl="sibTrans2D1" presStyleIdx="1" presStyleCnt="7"/>
      <dgm:spPr/>
      <dgm:t>
        <a:bodyPr/>
        <a:lstStyle/>
        <a:p>
          <a:endParaRPr lang="en-US"/>
        </a:p>
      </dgm:t>
    </dgm:pt>
    <dgm:pt modelId="{04C56876-C3EB-47BC-95DC-E7B45BCAAC49}" type="pres">
      <dgm:prSet presAssocID="{BB70AD31-1C2C-4A89-B41B-AB818D9A5884}" presName="connectorText" presStyleLbl="sibTrans2D1" presStyleIdx="1" presStyleCnt="7"/>
      <dgm:spPr/>
      <dgm:t>
        <a:bodyPr/>
        <a:lstStyle/>
        <a:p>
          <a:endParaRPr lang="en-US"/>
        </a:p>
      </dgm:t>
    </dgm:pt>
    <dgm:pt modelId="{01959898-EA00-4E8D-A950-15A6DC93CF4E}" type="pres">
      <dgm:prSet presAssocID="{F8BC498F-F5C7-40B4-819E-866213F504B9}" presName="node" presStyleLbl="node1" presStyleIdx="1" presStyleCnt="7">
        <dgm:presLayoutVars>
          <dgm:bulletEnabled val="1"/>
        </dgm:presLayoutVars>
      </dgm:prSet>
      <dgm:spPr/>
      <dgm:t>
        <a:bodyPr/>
        <a:lstStyle/>
        <a:p>
          <a:endParaRPr lang="en-US"/>
        </a:p>
      </dgm:t>
    </dgm:pt>
    <dgm:pt modelId="{73A82874-71FD-4DE7-8C79-B36E55284326}" type="pres">
      <dgm:prSet presAssocID="{24FBB464-E6BD-4806-AE30-FB209BB83470}" presName="parTrans" presStyleLbl="sibTrans2D1" presStyleIdx="2" presStyleCnt="7"/>
      <dgm:spPr/>
      <dgm:t>
        <a:bodyPr/>
        <a:lstStyle/>
        <a:p>
          <a:endParaRPr lang="en-US"/>
        </a:p>
      </dgm:t>
    </dgm:pt>
    <dgm:pt modelId="{1E36140A-D913-48E2-8867-3D1AB94B9738}" type="pres">
      <dgm:prSet presAssocID="{24FBB464-E6BD-4806-AE30-FB209BB83470}" presName="connectorText" presStyleLbl="sibTrans2D1" presStyleIdx="2" presStyleCnt="7"/>
      <dgm:spPr/>
      <dgm:t>
        <a:bodyPr/>
        <a:lstStyle/>
        <a:p>
          <a:endParaRPr lang="en-US"/>
        </a:p>
      </dgm:t>
    </dgm:pt>
    <dgm:pt modelId="{7CB42516-E652-4B4F-97B1-00AA2B8DBC81}" type="pres">
      <dgm:prSet presAssocID="{DFA3F830-8C2A-4684-BC28-18E13B7B81FF}" presName="node" presStyleLbl="node1" presStyleIdx="2" presStyleCnt="7">
        <dgm:presLayoutVars>
          <dgm:bulletEnabled val="1"/>
        </dgm:presLayoutVars>
      </dgm:prSet>
      <dgm:spPr/>
      <dgm:t>
        <a:bodyPr/>
        <a:lstStyle/>
        <a:p>
          <a:endParaRPr lang="en-US"/>
        </a:p>
      </dgm:t>
    </dgm:pt>
    <dgm:pt modelId="{212D933A-B6B1-4B4D-AE0A-820B122B7259}" type="pres">
      <dgm:prSet presAssocID="{1144A7D0-0448-4E31-A17A-F2281C5A0917}" presName="parTrans" presStyleLbl="sibTrans2D1" presStyleIdx="3" presStyleCnt="7"/>
      <dgm:spPr/>
      <dgm:t>
        <a:bodyPr/>
        <a:lstStyle/>
        <a:p>
          <a:endParaRPr lang="en-US"/>
        </a:p>
      </dgm:t>
    </dgm:pt>
    <dgm:pt modelId="{3C0D282A-03EC-4B95-BFFA-568F06F09F81}" type="pres">
      <dgm:prSet presAssocID="{1144A7D0-0448-4E31-A17A-F2281C5A0917}" presName="connectorText" presStyleLbl="sibTrans2D1" presStyleIdx="3" presStyleCnt="7"/>
      <dgm:spPr/>
      <dgm:t>
        <a:bodyPr/>
        <a:lstStyle/>
        <a:p>
          <a:endParaRPr lang="en-US"/>
        </a:p>
      </dgm:t>
    </dgm:pt>
    <dgm:pt modelId="{5A417C1E-EEA5-4A0C-AD93-91C879D0E075}" type="pres">
      <dgm:prSet presAssocID="{39298854-E8FB-4D14-900B-92F0948053A0}" presName="node" presStyleLbl="node1" presStyleIdx="3" presStyleCnt="7" custRadScaleRad="133634" custRadScaleInc="-53920">
        <dgm:presLayoutVars>
          <dgm:bulletEnabled val="1"/>
        </dgm:presLayoutVars>
      </dgm:prSet>
      <dgm:spPr/>
      <dgm:t>
        <a:bodyPr/>
        <a:lstStyle/>
        <a:p>
          <a:endParaRPr lang="en-US"/>
        </a:p>
      </dgm:t>
    </dgm:pt>
    <dgm:pt modelId="{27EAF78F-F4B7-4AD2-AE60-10403700E7DD}" type="pres">
      <dgm:prSet presAssocID="{6B7933B4-86B9-44B8-ADF5-CA4B1A34DD65}" presName="parTrans" presStyleLbl="sibTrans2D1" presStyleIdx="4" presStyleCnt="7"/>
      <dgm:spPr/>
      <dgm:t>
        <a:bodyPr/>
        <a:lstStyle/>
        <a:p>
          <a:endParaRPr lang="en-US"/>
        </a:p>
      </dgm:t>
    </dgm:pt>
    <dgm:pt modelId="{9E2E87D5-AC51-4BEE-9431-0D7777010945}" type="pres">
      <dgm:prSet presAssocID="{6B7933B4-86B9-44B8-ADF5-CA4B1A34DD65}" presName="connectorText" presStyleLbl="sibTrans2D1" presStyleIdx="4" presStyleCnt="7"/>
      <dgm:spPr/>
      <dgm:t>
        <a:bodyPr/>
        <a:lstStyle/>
        <a:p>
          <a:endParaRPr lang="en-US"/>
        </a:p>
      </dgm:t>
    </dgm:pt>
    <dgm:pt modelId="{C0E1A447-1936-4B03-9333-08E3F11C4E96}" type="pres">
      <dgm:prSet presAssocID="{C7AFFFAA-F533-47B0-A84A-02C85DC456F3}" presName="node" presStyleLbl="node1" presStyleIdx="4" presStyleCnt="7">
        <dgm:presLayoutVars>
          <dgm:bulletEnabled val="1"/>
        </dgm:presLayoutVars>
      </dgm:prSet>
      <dgm:spPr/>
      <dgm:t>
        <a:bodyPr/>
        <a:lstStyle/>
        <a:p>
          <a:endParaRPr lang="en-US"/>
        </a:p>
      </dgm:t>
    </dgm:pt>
    <dgm:pt modelId="{F9C8921C-5C30-4499-B8FD-D59F3F87653D}" type="pres">
      <dgm:prSet presAssocID="{EB5D9FBA-3097-4A15-952C-5238088F9FF8}" presName="parTrans" presStyleLbl="sibTrans2D1" presStyleIdx="5" presStyleCnt="7"/>
      <dgm:spPr/>
      <dgm:t>
        <a:bodyPr/>
        <a:lstStyle/>
        <a:p>
          <a:endParaRPr lang="en-US"/>
        </a:p>
      </dgm:t>
    </dgm:pt>
    <dgm:pt modelId="{B9DA50D5-1FE2-4CFF-841C-0AB8AB6AE00E}" type="pres">
      <dgm:prSet presAssocID="{EB5D9FBA-3097-4A15-952C-5238088F9FF8}" presName="connectorText" presStyleLbl="sibTrans2D1" presStyleIdx="5" presStyleCnt="7"/>
      <dgm:spPr/>
      <dgm:t>
        <a:bodyPr/>
        <a:lstStyle/>
        <a:p>
          <a:endParaRPr lang="en-US"/>
        </a:p>
      </dgm:t>
    </dgm:pt>
    <dgm:pt modelId="{9E594359-9A72-4916-8B93-05D85AF5C757}" type="pres">
      <dgm:prSet presAssocID="{D188C797-C638-438C-BF61-51A0222E135D}" presName="node" presStyleLbl="node1" presStyleIdx="5" presStyleCnt="7">
        <dgm:presLayoutVars>
          <dgm:bulletEnabled val="1"/>
        </dgm:presLayoutVars>
      </dgm:prSet>
      <dgm:spPr/>
      <dgm:t>
        <a:bodyPr/>
        <a:lstStyle/>
        <a:p>
          <a:endParaRPr lang="en-US"/>
        </a:p>
      </dgm:t>
    </dgm:pt>
    <dgm:pt modelId="{6477E999-D2B3-4577-A7DA-D79E9983231C}" type="pres">
      <dgm:prSet presAssocID="{DC32B714-9623-461A-AEEB-91BD9768A7A2}" presName="parTrans" presStyleLbl="sibTrans2D1" presStyleIdx="6" presStyleCnt="7"/>
      <dgm:spPr/>
      <dgm:t>
        <a:bodyPr/>
        <a:lstStyle/>
        <a:p>
          <a:endParaRPr lang="en-US"/>
        </a:p>
      </dgm:t>
    </dgm:pt>
    <dgm:pt modelId="{1A1E0B40-B4F4-4C92-83A1-B86B82AC3EAE}" type="pres">
      <dgm:prSet presAssocID="{DC32B714-9623-461A-AEEB-91BD9768A7A2}" presName="connectorText" presStyleLbl="sibTrans2D1" presStyleIdx="6" presStyleCnt="7"/>
      <dgm:spPr/>
      <dgm:t>
        <a:bodyPr/>
        <a:lstStyle/>
        <a:p>
          <a:endParaRPr lang="en-US"/>
        </a:p>
      </dgm:t>
    </dgm:pt>
    <dgm:pt modelId="{93C7A580-C346-4F4F-B354-3CA7476BAC54}" type="pres">
      <dgm:prSet presAssocID="{1734885F-FCA4-482B-A3BC-93AFA4725408}" presName="node" presStyleLbl="node1" presStyleIdx="6" presStyleCnt="7">
        <dgm:presLayoutVars>
          <dgm:bulletEnabled val="1"/>
        </dgm:presLayoutVars>
      </dgm:prSet>
      <dgm:spPr/>
      <dgm:t>
        <a:bodyPr/>
        <a:lstStyle/>
        <a:p>
          <a:endParaRPr lang="en-US"/>
        </a:p>
      </dgm:t>
    </dgm:pt>
  </dgm:ptLst>
  <dgm:cxnLst>
    <dgm:cxn modelId="{01E90F12-52A0-4A22-8F60-D9E78AA47B8F}" type="presOf" srcId="{65797D29-2DE5-4E31-A12A-961F8E3B6693}" destId="{852E2FED-5E14-4BD8-A77F-3EBB2B1A2A24}" srcOrd="1" destOrd="0" presId="urn:microsoft.com/office/officeart/2005/8/layout/radial5"/>
    <dgm:cxn modelId="{F76EAB01-F232-4E6D-A60C-40721EC94B63}" type="presOf" srcId="{24FBB464-E6BD-4806-AE30-FB209BB83470}" destId="{73A82874-71FD-4DE7-8C79-B36E55284326}" srcOrd="0" destOrd="0" presId="urn:microsoft.com/office/officeart/2005/8/layout/radial5"/>
    <dgm:cxn modelId="{31934473-D0BC-4301-817D-976E28B788A5}" type="presOf" srcId="{D188C797-C638-438C-BF61-51A0222E135D}" destId="{9E594359-9A72-4916-8B93-05D85AF5C757}" srcOrd="0" destOrd="0" presId="urn:microsoft.com/office/officeart/2005/8/layout/radial5"/>
    <dgm:cxn modelId="{A764EEA2-8117-4A61-9958-18A5B8165E23}" type="presOf" srcId="{1144A7D0-0448-4E31-A17A-F2281C5A0917}" destId="{212D933A-B6B1-4B4D-AE0A-820B122B7259}" srcOrd="0" destOrd="0" presId="urn:microsoft.com/office/officeart/2005/8/layout/radial5"/>
    <dgm:cxn modelId="{37615FFA-1F2E-4202-BA28-EA52E89A3066}" type="presOf" srcId="{BB70AD31-1C2C-4A89-B41B-AB818D9A5884}" destId="{A9367F49-205E-450A-A005-E53F0E45A24C}" srcOrd="0" destOrd="0" presId="urn:microsoft.com/office/officeart/2005/8/layout/radial5"/>
    <dgm:cxn modelId="{C222347C-B702-498C-95C1-620305C863AB}" type="presOf" srcId="{C7AFFFAA-F533-47B0-A84A-02C85DC456F3}" destId="{C0E1A447-1936-4B03-9333-08E3F11C4E96}" srcOrd="0" destOrd="0" presId="urn:microsoft.com/office/officeart/2005/8/layout/radial5"/>
    <dgm:cxn modelId="{72BC14D4-64CB-445E-BC69-8918AF8F6187}" srcId="{2D879A24-EF63-40FA-B460-5453064F1673}" destId="{C7AFFFAA-F533-47B0-A84A-02C85DC456F3}" srcOrd="4" destOrd="0" parTransId="{6B7933B4-86B9-44B8-ADF5-CA4B1A34DD65}" sibTransId="{A70FEA1E-BEAA-4976-ABF1-9F74FD4DA82F}"/>
    <dgm:cxn modelId="{60C9647B-AA81-4B37-B911-76FE57F4AF43}" srcId="{2D879A24-EF63-40FA-B460-5453064F1673}" destId="{F8BC498F-F5C7-40B4-819E-866213F504B9}" srcOrd="1" destOrd="0" parTransId="{BB70AD31-1C2C-4A89-B41B-AB818D9A5884}" sibTransId="{ECA0701A-38EF-4758-AD2E-4A17A78B7CD7}"/>
    <dgm:cxn modelId="{0AFFF308-6E89-4AB1-BB51-E3C7881F97D2}" type="presOf" srcId="{24FBB464-E6BD-4806-AE30-FB209BB83470}" destId="{1E36140A-D913-48E2-8867-3D1AB94B9738}" srcOrd="1" destOrd="0" presId="urn:microsoft.com/office/officeart/2005/8/layout/radial5"/>
    <dgm:cxn modelId="{7B0A763D-4D59-44FF-871E-33C9DA602744}" type="presOf" srcId="{DFA3F830-8C2A-4684-BC28-18E13B7B81FF}" destId="{7CB42516-E652-4B4F-97B1-00AA2B8DBC81}" srcOrd="0" destOrd="0" presId="urn:microsoft.com/office/officeart/2005/8/layout/radial5"/>
    <dgm:cxn modelId="{C41DF716-5000-48C5-8C9A-AC7BFBDEFB11}" type="presOf" srcId="{39298854-E8FB-4D14-900B-92F0948053A0}" destId="{5A417C1E-EEA5-4A0C-AD93-91C879D0E075}" srcOrd="0" destOrd="0" presId="urn:microsoft.com/office/officeart/2005/8/layout/radial5"/>
    <dgm:cxn modelId="{C63C17D9-2096-4A27-A6C2-AB4123E02F5A}" srcId="{2D879A24-EF63-40FA-B460-5453064F1673}" destId="{1734885F-FCA4-482B-A3BC-93AFA4725408}" srcOrd="6" destOrd="0" parTransId="{DC32B714-9623-461A-AEEB-91BD9768A7A2}" sibTransId="{5690DCC3-8BDD-4423-8A33-14EBF4F5BDA3}"/>
    <dgm:cxn modelId="{5A1F5EB2-802C-4F80-B992-FF118D0624CA}" type="presOf" srcId="{DC32B714-9623-461A-AEEB-91BD9768A7A2}" destId="{6477E999-D2B3-4577-A7DA-D79E9983231C}" srcOrd="0" destOrd="0" presId="urn:microsoft.com/office/officeart/2005/8/layout/radial5"/>
    <dgm:cxn modelId="{C8685476-58B6-4C7A-ACDE-2FCFE2ABFB1A}" type="presOf" srcId="{1144A7D0-0448-4E31-A17A-F2281C5A0917}" destId="{3C0D282A-03EC-4B95-BFFA-568F06F09F81}" srcOrd="1" destOrd="0" presId="urn:microsoft.com/office/officeart/2005/8/layout/radial5"/>
    <dgm:cxn modelId="{D618A49B-F2D6-456D-9CA8-BADA8E67CA58}" type="presOf" srcId="{F8BC498F-F5C7-40B4-819E-866213F504B9}" destId="{01959898-EA00-4E8D-A950-15A6DC93CF4E}" srcOrd="0" destOrd="0" presId="urn:microsoft.com/office/officeart/2005/8/layout/radial5"/>
    <dgm:cxn modelId="{68962CFA-84B0-4A8F-B9C1-40E57C8E7928}" type="presOf" srcId="{DC32B714-9623-461A-AEEB-91BD9768A7A2}" destId="{1A1E0B40-B4F4-4C92-83A1-B86B82AC3EAE}" srcOrd="1" destOrd="0" presId="urn:microsoft.com/office/officeart/2005/8/layout/radial5"/>
    <dgm:cxn modelId="{0BBC02A8-9BF3-4670-9D45-8160A2A77E0F}" type="presOf" srcId="{EB5D9FBA-3097-4A15-952C-5238088F9FF8}" destId="{B9DA50D5-1FE2-4CFF-841C-0AB8AB6AE00E}" srcOrd="1" destOrd="0" presId="urn:microsoft.com/office/officeart/2005/8/layout/radial5"/>
    <dgm:cxn modelId="{9A12D4B6-22E8-4AD6-84F8-89DD13962503}" type="presOf" srcId="{831B5A23-09F0-454E-8695-588CD1DDC280}" destId="{858EA3CF-F649-40C0-8CC2-23EDEA935F50}" srcOrd="0" destOrd="0" presId="urn:microsoft.com/office/officeart/2005/8/layout/radial5"/>
    <dgm:cxn modelId="{130EA56B-FFFC-4C65-A15F-5348EB9461F4}" type="presOf" srcId="{BB70AD31-1C2C-4A89-B41B-AB818D9A5884}" destId="{04C56876-C3EB-47BC-95DC-E7B45BCAAC49}" srcOrd="1" destOrd="0" presId="urn:microsoft.com/office/officeart/2005/8/layout/radial5"/>
    <dgm:cxn modelId="{2639339E-B216-4E97-85AF-877823A2870D}" srcId="{2D879A24-EF63-40FA-B460-5453064F1673}" destId="{DFA3F830-8C2A-4684-BC28-18E13B7B81FF}" srcOrd="2" destOrd="0" parTransId="{24FBB464-E6BD-4806-AE30-FB209BB83470}" sibTransId="{0F458F9E-6102-49F8-AEE4-E4ACC71381EF}"/>
    <dgm:cxn modelId="{6AA78562-F25B-44FF-B881-A160891A3797}" type="presOf" srcId="{2D2DECC2-CA5A-4CF7-B7F8-564E5151166C}" destId="{5BD89FAD-EFCF-4DF9-9FBF-6F76A3891887}" srcOrd="0" destOrd="0" presId="urn:microsoft.com/office/officeart/2005/8/layout/radial5"/>
    <dgm:cxn modelId="{A3F2479E-09DC-4175-8C0F-E98D35E554DD}" srcId="{2D879A24-EF63-40FA-B460-5453064F1673}" destId="{39298854-E8FB-4D14-900B-92F0948053A0}" srcOrd="3" destOrd="0" parTransId="{1144A7D0-0448-4E31-A17A-F2281C5A0917}" sibTransId="{F4FEC65E-2C80-4AA8-9795-FA45BAA66648}"/>
    <dgm:cxn modelId="{24E89ADE-8599-4955-8895-FF29E0C5224A}" type="presOf" srcId="{6B7933B4-86B9-44B8-ADF5-CA4B1A34DD65}" destId="{27EAF78F-F4B7-4AD2-AE60-10403700E7DD}" srcOrd="0" destOrd="0" presId="urn:microsoft.com/office/officeart/2005/8/layout/radial5"/>
    <dgm:cxn modelId="{995F694B-95CD-4C6A-80EC-154707E03D1A}" type="presOf" srcId="{2D879A24-EF63-40FA-B460-5453064F1673}" destId="{06F36660-B910-44A3-8AB8-BA6D73875EC1}" srcOrd="0" destOrd="0" presId="urn:microsoft.com/office/officeart/2005/8/layout/radial5"/>
    <dgm:cxn modelId="{F2E73B21-56B1-4226-8F56-0DEBB5F49417}" type="presOf" srcId="{65797D29-2DE5-4E31-A12A-961F8E3B6693}" destId="{363F173C-38ED-4F18-BDBD-924A54D1E984}" srcOrd="0" destOrd="0" presId="urn:microsoft.com/office/officeart/2005/8/layout/radial5"/>
    <dgm:cxn modelId="{7CAACD93-20ED-4B85-A514-43DEFB730480}" type="presOf" srcId="{EB5D9FBA-3097-4A15-952C-5238088F9FF8}" destId="{F9C8921C-5C30-4499-B8FD-D59F3F87653D}" srcOrd="0" destOrd="0" presId="urn:microsoft.com/office/officeart/2005/8/layout/radial5"/>
    <dgm:cxn modelId="{C6ED2AB3-08B0-41AE-AB0A-AD4D1EB92351}" srcId="{2D879A24-EF63-40FA-B460-5453064F1673}" destId="{D188C797-C638-438C-BF61-51A0222E135D}" srcOrd="5" destOrd="0" parTransId="{EB5D9FBA-3097-4A15-952C-5238088F9FF8}" sibTransId="{2567E858-5D89-485C-95A9-A6B6C5471C46}"/>
    <dgm:cxn modelId="{E84596F9-896A-4CBE-8380-3227B7EECD13}" srcId="{2D879A24-EF63-40FA-B460-5453064F1673}" destId="{831B5A23-09F0-454E-8695-588CD1DDC280}" srcOrd="0" destOrd="0" parTransId="{65797D29-2DE5-4E31-A12A-961F8E3B6693}" sibTransId="{F65CDBB4-8B1B-4D75-8207-53928CBB8E4B}"/>
    <dgm:cxn modelId="{4594BF26-C6EF-4D70-8778-ED363B6CBB4F}" type="presOf" srcId="{6B7933B4-86B9-44B8-ADF5-CA4B1A34DD65}" destId="{9E2E87D5-AC51-4BEE-9431-0D7777010945}" srcOrd="1" destOrd="0" presId="urn:microsoft.com/office/officeart/2005/8/layout/radial5"/>
    <dgm:cxn modelId="{3426C187-A6C2-4728-BD7D-98E998A21916}" type="presOf" srcId="{1734885F-FCA4-482B-A3BC-93AFA4725408}" destId="{93C7A580-C346-4F4F-B354-3CA7476BAC54}" srcOrd="0" destOrd="0" presId="urn:microsoft.com/office/officeart/2005/8/layout/radial5"/>
    <dgm:cxn modelId="{A2F55915-D694-4106-AD8E-8F8F22EC7DD8}" srcId="{2D2DECC2-CA5A-4CF7-B7F8-564E5151166C}" destId="{2D879A24-EF63-40FA-B460-5453064F1673}" srcOrd="0" destOrd="0" parTransId="{99C7D38D-3E4C-486B-B8EA-041A7F1E9AD3}" sibTransId="{C411DA36-7EED-4CEA-BF63-38E7E661ED73}"/>
    <dgm:cxn modelId="{0CC6680F-FD93-45AA-B527-C8FAEDF30F8B}" type="presParOf" srcId="{5BD89FAD-EFCF-4DF9-9FBF-6F76A3891887}" destId="{06F36660-B910-44A3-8AB8-BA6D73875EC1}" srcOrd="0" destOrd="0" presId="urn:microsoft.com/office/officeart/2005/8/layout/radial5"/>
    <dgm:cxn modelId="{E3D4DD79-C481-470B-8A01-28E893866AAF}" type="presParOf" srcId="{5BD89FAD-EFCF-4DF9-9FBF-6F76A3891887}" destId="{363F173C-38ED-4F18-BDBD-924A54D1E984}" srcOrd="1" destOrd="0" presId="urn:microsoft.com/office/officeart/2005/8/layout/radial5"/>
    <dgm:cxn modelId="{5874F02C-3D75-4672-B176-986E5BB40CC2}" type="presParOf" srcId="{363F173C-38ED-4F18-BDBD-924A54D1E984}" destId="{852E2FED-5E14-4BD8-A77F-3EBB2B1A2A24}" srcOrd="0" destOrd="0" presId="urn:microsoft.com/office/officeart/2005/8/layout/radial5"/>
    <dgm:cxn modelId="{8635DFEA-1DC7-438E-9004-2740C3A11F10}" type="presParOf" srcId="{5BD89FAD-EFCF-4DF9-9FBF-6F76A3891887}" destId="{858EA3CF-F649-40C0-8CC2-23EDEA935F50}" srcOrd="2" destOrd="0" presId="urn:microsoft.com/office/officeart/2005/8/layout/radial5"/>
    <dgm:cxn modelId="{9DA59818-E469-469D-89ED-E71313392AE8}" type="presParOf" srcId="{5BD89FAD-EFCF-4DF9-9FBF-6F76A3891887}" destId="{A9367F49-205E-450A-A005-E53F0E45A24C}" srcOrd="3" destOrd="0" presId="urn:microsoft.com/office/officeart/2005/8/layout/radial5"/>
    <dgm:cxn modelId="{8BCEC3FF-6222-4A97-B9AC-7D248CF7701D}" type="presParOf" srcId="{A9367F49-205E-450A-A005-E53F0E45A24C}" destId="{04C56876-C3EB-47BC-95DC-E7B45BCAAC49}" srcOrd="0" destOrd="0" presId="urn:microsoft.com/office/officeart/2005/8/layout/radial5"/>
    <dgm:cxn modelId="{F3FD2AA1-0587-47F7-9D8B-E96834AC9916}" type="presParOf" srcId="{5BD89FAD-EFCF-4DF9-9FBF-6F76A3891887}" destId="{01959898-EA00-4E8D-A950-15A6DC93CF4E}" srcOrd="4" destOrd="0" presId="urn:microsoft.com/office/officeart/2005/8/layout/radial5"/>
    <dgm:cxn modelId="{C1024E1D-B021-4B16-826F-5AB7DE79E246}" type="presParOf" srcId="{5BD89FAD-EFCF-4DF9-9FBF-6F76A3891887}" destId="{73A82874-71FD-4DE7-8C79-B36E55284326}" srcOrd="5" destOrd="0" presId="urn:microsoft.com/office/officeart/2005/8/layout/radial5"/>
    <dgm:cxn modelId="{FB8EFFF7-C742-405D-A271-9810855CEAFF}" type="presParOf" srcId="{73A82874-71FD-4DE7-8C79-B36E55284326}" destId="{1E36140A-D913-48E2-8867-3D1AB94B9738}" srcOrd="0" destOrd="0" presId="urn:microsoft.com/office/officeart/2005/8/layout/radial5"/>
    <dgm:cxn modelId="{EF1886A1-2337-421E-B0FF-7CC04C6809BB}" type="presParOf" srcId="{5BD89FAD-EFCF-4DF9-9FBF-6F76A3891887}" destId="{7CB42516-E652-4B4F-97B1-00AA2B8DBC81}" srcOrd="6" destOrd="0" presId="urn:microsoft.com/office/officeart/2005/8/layout/radial5"/>
    <dgm:cxn modelId="{4CD06D61-4201-4F78-96AE-A857B5170B58}" type="presParOf" srcId="{5BD89FAD-EFCF-4DF9-9FBF-6F76A3891887}" destId="{212D933A-B6B1-4B4D-AE0A-820B122B7259}" srcOrd="7" destOrd="0" presId="urn:microsoft.com/office/officeart/2005/8/layout/radial5"/>
    <dgm:cxn modelId="{4F130031-74EB-4D0A-A725-CF7CED277672}" type="presParOf" srcId="{212D933A-B6B1-4B4D-AE0A-820B122B7259}" destId="{3C0D282A-03EC-4B95-BFFA-568F06F09F81}" srcOrd="0" destOrd="0" presId="urn:microsoft.com/office/officeart/2005/8/layout/radial5"/>
    <dgm:cxn modelId="{B84AE699-8E28-49B0-B235-72CC7C2C550C}" type="presParOf" srcId="{5BD89FAD-EFCF-4DF9-9FBF-6F76A3891887}" destId="{5A417C1E-EEA5-4A0C-AD93-91C879D0E075}" srcOrd="8" destOrd="0" presId="urn:microsoft.com/office/officeart/2005/8/layout/radial5"/>
    <dgm:cxn modelId="{E6258508-E440-4FCB-8B0F-270CB229D07D}" type="presParOf" srcId="{5BD89FAD-EFCF-4DF9-9FBF-6F76A3891887}" destId="{27EAF78F-F4B7-4AD2-AE60-10403700E7DD}" srcOrd="9" destOrd="0" presId="urn:microsoft.com/office/officeart/2005/8/layout/radial5"/>
    <dgm:cxn modelId="{9EA97E5A-2967-4B7C-AA64-F74FDE3EB51E}" type="presParOf" srcId="{27EAF78F-F4B7-4AD2-AE60-10403700E7DD}" destId="{9E2E87D5-AC51-4BEE-9431-0D7777010945}" srcOrd="0" destOrd="0" presId="urn:microsoft.com/office/officeart/2005/8/layout/radial5"/>
    <dgm:cxn modelId="{3F3A7413-F9BA-449D-8892-18121111CE85}" type="presParOf" srcId="{5BD89FAD-EFCF-4DF9-9FBF-6F76A3891887}" destId="{C0E1A447-1936-4B03-9333-08E3F11C4E96}" srcOrd="10" destOrd="0" presId="urn:microsoft.com/office/officeart/2005/8/layout/radial5"/>
    <dgm:cxn modelId="{AEEDF9D3-87B0-499C-83B8-492E651230C7}" type="presParOf" srcId="{5BD89FAD-EFCF-4DF9-9FBF-6F76A3891887}" destId="{F9C8921C-5C30-4499-B8FD-D59F3F87653D}" srcOrd="11" destOrd="0" presId="urn:microsoft.com/office/officeart/2005/8/layout/radial5"/>
    <dgm:cxn modelId="{04905E76-F20B-469E-B1B0-DFEB631C6EAD}" type="presParOf" srcId="{F9C8921C-5C30-4499-B8FD-D59F3F87653D}" destId="{B9DA50D5-1FE2-4CFF-841C-0AB8AB6AE00E}" srcOrd="0" destOrd="0" presId="urn:microsoft.com/office/officeart/2005/8/layout/radial5"/>
    <dgm:cxn modelId="{35E3D3C3-A135-4B65-92D7-D3EFDB55431E}" type="presParOf" srcId="{5BD89FAD-EFCF-4DF9-9FBF-6F76A3891887}" destId="{9E594359-9A72-4916-8B93-05D85AF5C757}" srcOrd="12" destOrd="0" presId="urn:microsoft.com/office/officeart/2005/8/layout/radial5"/>
    <dgm:cxn modelId="{6186DC7C-9D13-4EEC-AD54-AA23167A9AF9}" type="presParOf" srcId="{5BD89FAD-EFCF-4DF9-9FBF-6F76A3891887}" destId="{6477E999-D2B3-4577-A7DA-D79E9983231C}" srcOrd="13" destOrd="0" presId="urn:microsoft.com/office/officeart/2005/8/layout/radial5"/>
    <dgm:cxn modelId="{31DFC69D-4242-4B07-BD8D-7BFF3B88FAE1}" type="presParOf" srcId="{6477E999-D2B3-4577-A7DA-D79E9983231C}" destId="{1A1E0B40-B4F4-4C92-83A1-B86B82AC3EAE}" srcOrd="0" destOrd="0" presId="urn:microsoft.com/office/officeart/2005/8/layout/radial5"/>
    <dgm:cxn modelId="{4F1E5E65-7EFC-427C-970D-F90DAB8C6F01}" type="presParOf" srcId="{5BD89FAD-EFCF-4DF9-9FBF-6F76A3891887}" destId="{93C7A580-C346-4F4F-B354-3CA7476BAC54}"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2DECC2-CA5A-4CF7-B7F8-564E5151166C}" type="doc">
      <dgm:prSet loTypeId="urn:microsoft.com/office/officeart/2005/8/layout/radial5" loCatId="relationship" qsTypeId="urn:microsoft.com/office/officeart/2005/8/quickstyle/3d7" qsCatId="3D" csTypeId="urn:microsoft.com/office/officeart/2005/8/colors/accent1_2" csCatId="accent1" phldr="1"/>
      <dgm:spPr/>
      <dgm:t>
        <a:bodyPr/>
        <a:lstStyle/>
        <a:p>
          <a:endParaRPr lang="en-US"/>
        </a:p>
      </dgm:t>
    </dgm:pt>
    <dgm:pt modelId="{2D879A24-EF63-40FA-B460-5453064F1673}">
      <dgm:prSet phldrT="[Text]"/>
      <dgm:spPr/>
      <dgm:t>
        <a:bodyPr/>
        <a:lstStyle/>
        <a:p>
          <a:r>
            <a:rPr lang="en-US" dirty="0" smtClean="0"/>
            <a:t>John 3:16</a:t>
          </a:r>
          <a:endParaRPr lang="en-US" dirty="0"/>
        </a:p>
      </dgm:t>
    </dgm:pt>
    <dgm:pt modelId="{99C7D38D-3E4C-486B-B8EA-041A7F1E9AD3}" type="parTrans" cxnId="{A2F55915-D694-4106-AD8E-8F8F22EC7DD8}">
      <dgm:prSet/>
      <dgm:spPr/>
      <dgm:t>
        <a:bodyPr/>
        <a:lstStyle/>
        <a:p>
          <a:endParaRPr lang="en-US"/>
        </a:p>
      </dgm:t>
    </dgm:pt>
    <dgm:pt modelId="{C411DA36-7EED-4CEA-BF63-38E7E661ED73}" type="sibTrans" cxnId="{A2F55915-D694-4106-AD8E-8F8F22EC7DD8}">
      <dgm:prSet/>
      <dgm:spPr/>
      <dgm:t>
        <a:bodyPr/>
        <a:lstStyle/>
        <a:p>
          <a:endParaRPr lang="en-US"/>
        </a:p>
      </dgm:t>
    </dgm:pt>
    <dgm:pt modelId="{831B5A23-09F0-454E-8695-588CD1DDC280}">
      <dgm:prSet phldrT="[Text]" custT="1"/>
      <dgm:spPr/>
      <dgm:t>
        <a:bodyPr/>
        <a:lstStyle/>
        <a:p>
          <a:r>
            <a:rPr lang="en-US" sz="2400" dirty="0" smtClean="0"/>
            <a:t>God</a:t>
          </a:r>
          <a:endParaRPr lang="en-US" sz="2400" dirty="0"/>
        </a:p>
      </dgm:t>
    </dgm:pt>
    <dgm:pt modelId="{65797D29-2DE5-4E31-A12A-961F8E3B6693}" type="parTrans" cxnId="{E84596F9-896A-4CBE-8380-3227B7EECD13}">
      <dgm:prSet/>
      <dgm:spPr/>
      <dgm:t>
        <a:bodyPr/>
        <a:lstStyle/>
        <a:p>
          <a:endParaRPr lang="en-US" dirty="0"/>
        </a:p>
      </dgm:t>
    </dgm:pt>
    <dgm:pt modelId="{F65CDBB4-8B1B-4D75-8207-53928CBB8E4B}" type="sibTrans" cxnId="{E84596F9-896A-4CBE-8380-3227B7EECD13}">
      <dgm:prSet/>
      <dgm:spPr/>
      <dgm:t>
        <a:bodyPr/>
        <a:lstStyle/>
        <a:p>
          <a:endParaRPr lang="en-US"/>
        </a:p>
      </dgm:t>
    </dgm:pt>
    <dgm:pt modelId="{39298854-E8FB-4D14-900B-92F0948053A0}">
      <dgm:prSet phldrT="[Text]" custT="1"/>
      <dgm:spPr/>
      <dgm:t>
        <a:bodyPr/>
        <a:lstStyle/>
        <a:p>
          <a:r>
            <a:rPr lang="en-US" sz="2400" dirty="0" err="1" smtClean="0"/>
            <a:t>Invita-tion</a:t>
          </a:r>
          <a:endParaRPr lang="en-US" sz="2400" dirty="0"/>
        </a:p>
      </dgm:t>
    </dgm:pt>
    <dgm:pt modelId="{1144A7D0-0448-4E31-A17A-F2281C5A0917}" type="parTrans" cxnId="{A3F2479E-09DC-4175-8C0F-E98D35E554DD}">
      <dgm:prSet/>
      <dgm:spPr/>
      <dgm:t>
        <a:bodyPr/>
        <a:lstStyle/>
        <a:p>
          <a:endParaRPr lang="en-US" dirty="0"/>
        </a:p>
      </dgm:t>
    </dgm:pt>
    <dgm:pt modelId="{F4FEC65E-2C80-4AA8-9795-FA45BAA66648}" type="sibTrans" cxnId="{A3F2479E-09DC-4175-8C0F-E98D35E554DD}">
      <dgm:prSet/>
      <dgm:spPr/>
      <dgm:t>
        <a:bodyPr/>
        <a:lstStyle/>
        <a:p>
          <a:endParaRPr lang="en-US"/>
        </a:p>
      </dgm:t>
    </dgm:pt>
    <dgm:pt modelId="{C7AFFFAA-F533-47B0-A84A-02C85DC456F3}">
      <dgm:prSet phldrT="[Text]"/>
      <dgm:spPr/>
      <dgm:t>
        <a:bodyPr/>
        <a:lstStyle/>
        <a:p>
          <a:r>
            <a:rPr lang="en-US" b="1" dirty="0" smtClean="0">
              <a:solidFill>
                <a:srgbClr val="C00000"/>
              </a:solidFill>
            </a:rPr>
            <a:t>Faith</a:t>
          </a:r>
          <a:endParaRPr lang="en-US" b="1" dirty="0">
            <a:solidFill>
              <a:srgbClr val="C00000"/>
            </a:solidFill>
          </a:endParaRPr>
        </a:p>
      </dgm:t>
    </dgm:pt>
    <dgm:pt modelId="{6B7933B4-86B9-44B8-ADF5-CA4B1A34DD65}" type="parTrans" cxnId="{72BC14D4-64CB-445E-BC69-8918AF8F6187}">
      <dgm:prSet/>
      <dgm:spPr/>
      <dgm:t>
        <a:bodyPr/>
        <a:lstStyle/>
        <a:p>
          <a:endParaRPr lang="en-US" dirty="0"/>
        </a:p>
      </dgm:t>
    </dgm:pt>
    <dgm:pt modelId="{A70FEA1E-BEAA-4976-ABF1-9F74FD4DA82F}" type="sibTrans" cxnId="{72BC14D4-64CB-445E-BC69-8918AF8F6187}">
      <dgm:prSet/>
      <dgm:spPr/>
      <dgm:t>
        <a:bodyPr/>
        <a:lstStyle/>
        <a:p>
          <a:endParaRPr lang="en-US"/>
        </a:p>
      </dgm:t>
    </dgm:pt>
    <dgm:pt modelId="{D188C797-C638-438C-BF61-51A0222E135D}">
      <dgm:prSet phldrT="[Text]" custT="1"/>
      <dgm:spPr/>
      <dgm:t>
        <a:bodyPr/>
        <a:lstStyle/>
        <a:p>
          <a:endParaRPr lang="en-US" sz="2000" b="0" dirty="0"/>
        </a:p>
      </dgm:t>
    </dgm:pt>
    <dgm:pt modelId="{EB5D9FBA-3097-4A15-952C-5238088F9FF8}" type="parTrans" cxnId="{C6ED2AB3-08B0-41AE-AB0A-AD4D1EB92351}">
      <dgm:prSet/>
      <dgm:spPr/>
      <dgm:t>
        <a:bodyPr/>
        <a:lstStyle/>
        <a:p>
          <a:endParaRPr lang="en-US" dirty="0"/>
        </a:p>
      </dgm:t>
    </dgm:pt>
    <dgm:pt modelId="{2567E858-5D89-485C-95A9-A6B6C5471C46}" type="sibTrans" cxnId="{C6ED2AB3-08B0-41AE-AB0A-AD4D1EB92351}">
      <dgm:prSet/>
      <dgm:spPr/>
      <dgm:t>
        <a:bodyPr/>
        <a:lstStyle/>
        <a:p>
          <a:endParaRPr lang="en-US"/>
        </a:p>
      </dgm:t>
    </dgm:pt>
    <dgm:pt modelId="{F8BC498F-F5C7-40B4-819E-866213F504B9}">
      <dgm:prSet phldrT="[Text]" custT="1"/>
      <dgm:spPr/>
      <dgm:t>
        <a:bodyPr/>
        <a:lstStyle/>
        <a:p>
          <a:r>
            <a:rPr lang="en-US" sz="2400" dirty="0" smtClean="0"/>
            <a:t>Love</a:t>
          </a:r>
          <a:endParaRPr lang="en-US" sz="2400" dirty="0"/>
        </a:p>
      </dgm:t>
    </dgm:pt>
    <dgm:pt modelId="{BB70AD31-1C2C-4A89-B41B-AB818D9A5884}" type="parTrans" cxnId="{60C9647B-AA81-4B37-B911-76FE57F4AF43}">
      <dgm:prSet/>
      <dgm:spPr/>
      <dgm:t>
        <a:bodyPr/>
        <a:lstStyle/>
        <a:p>
          <a:endParaRPr lang="en-US" dirty="0"/>
        </a:p>
      </dgm:t>
    </dgm:pt>
    <dgm:pt modelId="{ECA0701A-38EF-4758-AD2E-4A17A78B7CD7}" type="sibTrans" cxnId="{60C9647B-AA81-4B37-B911-76FE57F4AF43}">
      <dgm:prSet/>
      <dgm:spPr/>
      <dgm:t>
        <a:bodyPr/>
        <a:lstStyle/>
        <a:p>
          <a:endParaRPr lang="en-US"/>
        </a:p>
      </dgm:t>
    </dgm:pt>
    <dgm:pt modelId="{DFA3F830-8C2A-4684-BC28-18E13B7B81FF}">
      <dgm:prSet phldrT="[Text]" custT="1"/>
      <dgm:spPr/>
      <dgm:t>
        <a:bodyPr/>
        <a:lstStyle/>
        <a:p>
          <a:r>
            <a:rPr lang="en-US" sz="2400" dirty="0" smtClean="0"/>
            <a:t>Gift</a:t>
          </a:r>
          <a:endParaRPr lang="en-US" sz="2400" dirty="0"/>
        </a:p>
      </dgm:t>
    </dgm:pt>
    <dgm:pt modelId="{24FBB464-E6BD-4806-AE30-FB209BB83470}" type="parTrans" cxnId="{2639339E-B216-4E97-85AF-877823A2870D}">
      <dgm:prSet/>
      <dgm:spPr/>
      <dgm:t>
        <a:bodyPr/>
        <a:lstStyle/>
        <a:p>
          <a:endParaRPr lang="en-US" dirty="0"/>
        </a:p>
      </dgm:t>
    </dgm:pt>
    <dgm:pt modelId="{0F458F9E-6102-49F8-AEE4-E4ACC71381EF}" type="sibTrans" cxnId="{2639339E-B216-4E97-85AF-877823A2870D}">
      <dgm:prSet/>
      <dgm:spPr/>
      <dgm:t>
        <a:bodyPr/>
        <a:lstStyle/>
        <a:p>
          <a:endParaRPr lang="en-US"/>
        </a:p>
      </dgm:t>
    </dgm:pt>
    <dgm:pt modelId="{1734885F-FCA4-482B-A3BC-93AFA4725408}">
      <dgm:prSet phldrT="[Text]" custT="1"/>
      <dgm:spPr/>
      <dgm:t>
        <a:bodyPr/>
        <a:lstStyle/>
        <a:p>
          <a:endParaRPr lang="en-US" sz="2000" dirty="0"/>
        </a:p>
      </dgm:t>
    </dgm:pt>
    <dgm:pt modelId="{DC32B714-9623-461A-AEEB-91BD9768A7A2}" type="parTrans" cxnId="{C63C17D9-2096-4A27-A6C2-AB4123E02F5A}">
      <dgm:prSet/>
      <dgm:spPr/>
      <dgm:t>
        <a:bodyPr/>
        <a:lstStyle/>
        <a:p>
          <a:endParaRPr lang="en-US" dirty="0"/>
        </a:p>
      </dgm:t>
    </dgm:pt>
    <dgm:pt modelId="{5690DCC3-8BDD-4423-8A33-14EBF4F5BDA3}" type="sibTrans" cxnId="{C63C17D9-2096-4A27-A6C2-AB4123E02F5A}">
      <dgm:prSet/>
      <dgm:spPr/>
      <dgm:t>
        <a:bodyPr/>
        <a:lstStyle/>
        <a:p>
          <a:endParaRPr lang="en-US"/>
        </a:p>
      </dgm:t>
    </dgm:pt>
    <dgm:pt modelId="{5BD89FAD-EFCF-4DF9-9FBF-6F76A3891887}" type="pres">
      <dgm:prSet presAssocID="{2D2DECC2-CA5A-4CF7-B7F8-564E5151166C}" presName="Name0" presStyleCnt="0">
        <dgm:presLayoutVars>
          <dgm:chMax val="1"/>
          <dgm:dir/>
          <dgm:animLvl val="ctr"/>
          <dgm:resizeHandles val="exact"/>
        </dgm:presLayoutVars>
      </dgm:prSet>
      <dgm:spPr/>
      <dgm:t>
        <a:bodyPr/>
        <a:lstStyle/>
        <a:p>
          <a:endParaRPr lang="en-US"/>
        </a:p>
      </dgm:t>
    </dgm:pt>
    <dgm:pt modelId="{06F36660-B910-44A3-8AB8-BA6D73875EC1}" type="pres">
      <dgm:prSet presAssocID="{2D879A24-EF63-40FA-B460-5453064F1673}" presName="centerShape" presStyleLbl="node0" presStyleIdx="0" presStyleCnt="1"/>
      <dgm:spPr/>
      <dgm:t>
        <a:bodyPr/>
        <a:lstStyle/>
        <a:p>
          <a:endParaRPr lang="en-US"/>
        </a:p>
      </dgm:t>
    </dgm:pt>
    <dgm:pt modelId="{363F173C-38ED-4F18-BDBD-924A54D1E984}" type="pres">
      <dgm:prSet presAssocID="{65797D29-2DE5-4E31-A12A-961F8E3B6693}" presName="parTrans" presStyleLbl="sibTrans2D1" presStyleIdx="0" presStyleCnt="7"/>
      <dgm:spPr/>
      <dgm:t>
        <a:bodyPr/>
        <a:lstStyle/>
        <a:p>
          <a:endParaRPr lang="en-US"/>
        </a:p>
      </dgm:t>
    </dgm:pt>
    <dgm:pt modelId="{852E2FED-5E14-4BD8-A77F-3EBB2B1A2A24}" type="pres">
      <dgm:prSet presAssocID="{65797D29-2DE5-4E31-A12A-961F8E3B6693}" presName="connectorText" presStyleLbl="sibTrans2D1" presStyleIdx="0" presStyleCnt="7"/>
      <dgm:spPr/>
      <dgm:t>
        <a:bodyPr/>
        <a:lstStyle/>
        <a:p>
          <a:endParaRPr lang="en-US"/>
        </a:p>
      </dgm:t>
    </dgm:pt>
    <dgm:pt modelId="{858EA3CF-F649-40C0-8CC2-23EDEA935F50}" type="pres">
      <dgm:prSet presAssocID="{831B5A23-09F0-454E-8695-588CD1DDC280}" presName="node" presStyleLbl="node1" presStyleIdx="0" presStyleCnt="7">
        <dgm:presLayoutVars>
          <dgm:bulletEnabled val="1"/>
        </dgm:presLayoutVars>
      </dgm:prSet>
      <dgm:spPr/>
      <dgm:t>
        <a:bodyPr/>
        <a:lstStyle/>
        <a:p>
          <a:endParaRPr lang="en-US"/>
        </a:p>
      </dgm:t>
    </dgm:pt>
    <dgm:pt modelId="{A9367F49-205E-450A-A005-E53F0E45A24C}" type="pres">
      <dgm:prSet presAssocID="{BB70AD31-1C2C-4A89-B41B-AB818D9A5884}" presName="parTrans" presStyleLbl="sibTrans2D1" presStyleIdx="1" presStyleCnt="7"/>
      <dgm:spPr/>
      <dgm:t>
        <a:bodyPr/>
        <a:lstStyle/>
        <a:p>
          <a:endParaRPr lang="en-US"/>
        </a:p>
      </dgm:t>
    </dgm:pt>
    <dgm:pt modelId="{04C56876-C3EB-47BC-95DC-E7B45BCAAC49}" type="pres">
      <dgm:prSet presAssocID="{BB70AD31-1C2C-4A89-B41B-AB818D9A5884}" presName="connectorText" presStyleLbl="sibTrans2D1" presStyleIdx="1" presStyleCnt="7"/>
      <dgm:spPr/>
      <dgm:t>
        <a:bodyPr/>
        <a:lstStyle/>
        <a:p>
          <a:endParaRPr lang="en-US"/>
        </a:p>
      </dgm:t>
    </dgm:pt>
    <dgm:pt modelId="{01959898-EA00-4E8D-A950-15A6DC93CF4E}" type="pres">
      <dgm:prSet presAssocID="{F8BC498F-F5C7-40B4-819E-866213F504B9}" presName="node" presStyleLbl="node1" presStyleIdx="1" presStyleCnt="7">
        <dgm:presLayoutVars>
          <dgm:bulletEnabled val="1"/>
        </dgm:presLayoutVars>
      </dgm:prSet>
      <dgm:spPr/>
      <dgm:t>
        <a:bodyPr/>
        <a:lstStyle/>
        <a:p>
          <a:endParaRPr lang="en-US"/>
        </a:p>
      </dgm:t>
    </dgm:pt>
    <dgm:pt modelId="{73A82874-71FD-4DE7-8C79-B36E55284326}" type="pres">
      <dgm:prSet presAssocID="{24FBB464-E6BD-4806-AE30-FB209BB83470}" presName="parTrans" presStyleLbl="sibTrans2D1" presStyleIdx="2" presStyleCnt="7"/>
      <dgm:spPr/>
      <dgm:t>
        <a:bodyPr/>
        <a:lstStyle/>
        <a:p>
          <a:endParaRPr lang="en-US"/>
        </a:p>
      </dgm:t>
    </dgm:pt>
    <dgm:pt modelId="{1E36140A-D913-48E2-8867-3D1AB94B9738}" type="pres">
      <dgm:prSet presAssocID="{24FBB464-E6BD-4806-AE30-FB209BB83470}" presName="connectorText" presStyleLbl="sibTrans2D1" presStyleIdx="2" presStyleCnt="7"/>
      <dgm:spPr/>
      <dgm:t>
        <a:bodyPr/>
        <a:lstStyle/>
        <a:p>
          <a:endParaRPr lang="en-US"/>
        </a:p>
      </dgm:t>
    </dgm:pt>
    <dgm:pt modelId="{7CB42516-E652-4B4F-97B1-00AA2B8DBC81}" type="pres">
      <dgm:prSet presAssocID="{DFA3F830-8C2A-4684-BC28-18E13B7B81FF}" presName="node" presStyleLbl="node1" presStyleIdx="2" presStyleCnt="7">
        <dgm:presLayoutVars>
          <dgm:bulletEnabled val="1"/>
        </dgm:presLayoutVars>
      </dgm:prSet>
      <dgm:spPr/>
      <dgm:t>
        <a:bodyPr/>
        <a:lstStyle/>
        <a:p>
          <a:endParaRPr lang="en-US"/>
        </a:p>
      </dgm:t>
    </dgm:pt>
    <dgm:pt modelId="{212D933A-B6B1-4B4D-AE0A-820B122B7259}" type="pres">
      <dgm:prSet presAssocID="{1144A7D0-0448-4E31-A17A-F2281C5A0917}" presName="parTrans" presStyleLbl="sibTrans2D1" presStyleIdx="3" presStyleCnt="7"/>
      <dgm:spPr/>
      <dgm:t>
        <a:bodyPr/>
        <a:lstStyle/>
        <a:p>
          <a:endParaRPr lang="en-US"/>
        </a:p>
      </dgm:t>
    </dgm:pt>
    <dgm:pt modelId="{3C0D282A-03EC-4B95-BFFA-568F06F09F81}" type="pres">
      <dgm:prSet presAssocID="{1144A7D0-0448-4E31-A17A-F2281C5A0917}" presName="connectorText" presStyleLbl="sibTrans2D1" presStyleIdx="3" presStyleCnt="7"/>
      <dgm:spPr/>
      <dgm:t>
        <a:bodyPr/>
        <a:lstStyle/>
        <a:p>
          <a:endParaRPr lang="en-US"/>
        </a:p>
      </dgm:t>
    </dgm:pt>
    <dgm:pt modelId="{5A417C1E-EEA5-4A0C-AD93-91C879D0E075}" type="pres">
      <dgm:prSet presAssocID="{39298854-E8FB-4D14-900B-92F0948053A0}" presName="node" presStyleLbl="node1" presStyleIdx="3" presStyleCnt="7">
        <dgm:presLayoutVars>
          <dgm:bulletEnabled val="1"/>
        </dgm:presLayoutVars>
      </dgm:prSet>
      <dgm:spPr/>
      <dgm:t>
        <a:bodyPr/>
        <a:lstStyle/>
        <a:p>
          <a:endParaRPr lang="en-US"/>
        </a:p>
      </dgm:t>
    </dgm:pt>
    <dgm:pt modelId="{27EAF78F-F4B7-4AD2-AE60-10403700E7DD}" type="pres">
      <dgm:prSet presAssocID="{6B7933B4-86B9-44B8-ADF5-CA4B1A34DD65}" presName="parTrans" presStyleLbl="sibTrans2D1" presStyleIdx="4" presStyleCnt="7"/>
      <dgm:spPr/>
      <dgm:t>
        <a:bodyPr/>
        <a:lstStyle/>
        <a:p>
          <a:endParaRPr lang="en-US"/>
        </a:p>
      </dgm:t>
    </dgm:pt>
    <dgm:pt modelId="{9E2E87D5-AC51-4BEE-9431-0D7777010945}" type="pres">
      <dgm:prSet presAssocID="{6B7933B4-86B9-44B8-ADF5-CA4B1A34DD65}" presName="connectorText" presStyleLbl="sibTrans2D1" presStyleIdx="4" presStyleCnt="7"/>
      <dgm:spPr/>
      <dgm:t>
        <a:bodyPr/>
        <a:lstStyle/>
        <a:p>
          <a:endParaRPr lang="en-US"/>
        </a:p>
      </dgm:t>
    </dgm:pt>
    <dgm:pt modelId="{C0E1A447-1936-4B03-9333-08E3F11C4E96}" type="pres">
      <dgm:prSet presAssocID="{C7AFFFAA-F533-47B0-A84A-02C85DC456F3}" presName="node" presStyleLbl="node1" presStyleIdx="4" presStyleCnt="7" custRadScaleRad="110961" custRadScaleInc="37280">
        <dgm:presLayoutVars>
          <dgm:bulletEnabled val="1"/>
        </dgm:presLayoutVars>
      </dgm:prSet>
      <dgm:spPr/>
      <dgm:t>
        <a:bodyPr/>
        <a:lstStyle/>
        <a:p>
          <a:endParaRPr lang="en-US"/>
        </a:p>
      </dgm:t>
    </dgm:pt>
    <dgm:pt modelId="{F9C8921C-5C30-4499-B8FD-D59F3F87653D}" type="pres">
      <dgm:prSet presAssocID="{EB5D9FBA-3097-4A15-952C-5238088F9FF8}" presName="parTrans" presStyleLbl="sibTrans2D1" presStyleIdx="5" presStyleCnt="7"/>
      <dgm:spPr/>
      <dgm:t>
        <a:bodyPr/>
        <a:lstStyle/>
        <a:p>
          <a:endParaRPr lang="en-US"/>
        </a:p>
      </dgm:t>
    </dgm:pt>
    <dgm:pt modelId="{B9DA50D5-1FE2-4CFF-841C-0AB8AB6AE00E}" type="pres">
      <dgm:prSet presAssocID="{EB5D9FBA-3097-4A15-952C-5238088F9FF8}" presName="connectorText" presStyleLbl="sibTrans2D1" presStyleIdx="5" presStyleCnt="7"/>
      <dgm:spPr/>
      <dgm:t>
        <a:bodyPr/>
        <a:lstStyle/>
        <a:p>
          <a:endParaRPr lang="en-US"/>
        </a:p>
      </dgm:t>
    </dgm:pt>
    <dgm:pt modelId="{9E594359-9A72-4916-8B93-05D85AF5C757}" type="pres">
      <dgm:prSet presAssocID="{D188C797-C638-438C-BF61-51A0222E135D}" presName="node" presStyleLbl="node1" presStyleIdx="5" presStyleCnt="7">
        <dgm:presLayoutVars>
          <dgm:bulletEnabled val="1"/>
        </dgm:presLayoutVars>
      </dgm:prSet>
      <dgm:spPr/>
      <dgm:t>
        <a:bodyPr/>
        <a:lstStyle/>
        <a:p>
          <a:endParaRPr lang="en-US"/>
        </a:p>
      </dgm:t>
    </dgm:pt>
    <dgm:pt modelId="{6477E999-D2B3-4577-A7DA-D79E9983231C}" type="pres">
      <dgm:prSet presAssocID="{DC32B714-9623-461A-AEEB-91BD9768A7A2}" presName="parTrans" presStyleLbl="sibTrans2D1" presStyleIdx="6" presStyleCnt="7"/>
      <dgm:spPr/>
      <dgm:t>
        <a:bodyPr/>
        <a:lstStyle/>
        <a:p>
          <a:endParaRPr lang="en-US"/>
        </a:p>
      </dgm:t>
    </dgm:pt>
    <dgm:pt modelId="{1A1E0B40-B4F4-4C92-83A1-B86B82AC3EAE}" type="pres">
      <dgm:prSet presAssocID="{DC32B714-9623-461A-AEEB-91BD9768A7A2}" presName="connectorText" presStyleLbl="sibTrans2D1" presStyleIdx="6" presStyleCnt="7"/>
      <dgm:spPr/>
      <dgm:t>
        <a:bodyPr/>
        <a:lstStyle/>
        <a:p>
          <a:endParaRPr lang="en-US"/>
        </a:p>
      </dgm:t>
    </dgm:pt>
    <dgm:pt modelId="{93C7A580-C346-4F4F-B354-3CA7476BAC54}" type="pres">
      <dgm:prSet presAssocID="{1734885F-FCA4-482B-A3BC-93AFA4725408}" presName="node" presStyleLbl="node1" presStyleIdx="6" presStyleCnt="7">
        <dgm:presLayoutVars>
          <dgm:bulletEnabled val="1"/>
        </dgm:presLayoutVars>
      </dgm:prSet>
      <dgm:spPr/>
      <dgm:t>
        <a:bodyPr/>
        <a:lstStyle/>
        <a:p>
          <a:endParaRPr lang="en-US"/>
        </a:p>
      </dgm:t>
    </dgm:pt>
  </dgm:ptLst>
  <dgm:cxnLst>
    <dgm:cxn modelId="{E8ADF9EF-4DEB-4D18-9825-CC8FC626820B}" type="presOf" srcId="{DC32B714-9623-461A-AEEB-91BD9768A7A2}" destId="{1A1E0B40-B4F4-4C92-83A1-B86B82AC3EAE}" srcOrd="1" destOrd="0" presId="urn:microsoft.com/office/officeart/2005/8/layout/radial5"/>
    <dgm:cxn modelId="{8E913655-EABD-4942-84BA-6BDC86A05959}" type="presOf" srcId="{831B5A23-09F0-454E-8695-588CD1DDC280}" destId="{858EA3CF-F649-40C0-8CC2-23EDEA935F50}" srcOrd="0" destOrd="0" presId="urn:microsoft.com/office/officeart/2005/8/layout/radial5"/>
    <dgm:cxn modelId="{2EF21D76-4FCB-4D5B-ADB8-2B92AD330D91}" type="presOf" srcId="{65797D29-2DE5-4E31-A12A-961F8E3B6693}" destId="{852E2FED-5E14-4BD8-A77F-3EBB2B1A2A24}" srcOrd="1" destOrd="0" presId="urn:microsoft.com/office/officeart/2005/8/layout/radial5"/>
    <dgm:cxn modelId="{D7FFEEB1-CC4A-446E-8A20-2122931F9A1A}" type="presOf" srcId="{24FBB464-E6BD-4806-AE30-FB209BB83470}" destId="{73A82874-71FD-4DE7-8C79-B36E55284326}" srcOrd="0" destOrd="0" presId="urn:microsoft.com/office/officeart/2005/8/layout/radial5"/>
    <dgm:cxn modelId="{9F2A6D1E-827C-4FB6-97A5-69E110C5518D}" type="presOf" srcId="{EB5D9FBA-3097-4A15-952C-5238088F9FF8}" destId="{F9C8921C-5C30-4499-B8FD-D59F3F87653D}" srcOrd="0" destOrd="0" presId="urn:microsoft.com/office/officeart/2005/8/layout/radial5"/>
    <dgm:cxn modelId="{B5FDFDEE-1DCC-427E-8067-A1EF897D8EEC}" type="presOf" srcId="{65797D29-2DE5-4E31-A12A-961F8E3B6693}" destId="{363F173C-38ED-4F18-BDBD-924A54D1E984}" srcOrd="0" destOrd="0" presId="urn:microsoft.com/office/officeart/2005/8/layout/radial5"/>
    <dgm:cxn modelId="{F669EE73-92D3-464C-AD9D-CE56D8A06AC6}" type="presOf" srcId="{F8BC498F-F5C7-40B4-819E-866213F504B9}" destId="{01959898-EA00-4E8D-A950-15A6DC93CF4E}" srcOrd="0" destOrd="0" presId="urn:microsoft.com/office/officeart/2005/8/layout/radial5"/>
    <dgm:cxn modelId="{72BC14D4-64CB-445E-BC69-8918AF8F6187}" srcId="{2D879A24-EF63-40FA-B460-5453064F1673}" destId="{C7AFFFAA-F533-47B0-A84A-02C85DC456F3}" srcOrd="4" destOrd="0" parTransId="{6B7933B4-86B9-44B8-ADF5-CA4B1A34DD65}" sibTransId="{A70FEA1E-BEAA-4976-ABF1-9F74FD4DA82F}"/>
    <dgm:cxn modelId="{60C9647B-AA81-4B37-B911-76FE57F4AF43}" srcId="{2D879A24-EF63-40FA-B460-5453064F1673}" destId="{F8BC498F-F5C7-40B4-819E-866213F504B9}" srcOrd="1" destOrd="0" parTransId="{BB70AD31-1C2C-4A89-B41B-AB818D9A5884}" sibTransId="{ECA0701A-38EF-4758-AD2E-4A17A78B7CD7}"/>
    <dgm:cxn modelId="{8B483CA4-F1FE-4FF3-85D6-8BC2D8F40DAD}" type="presOf" srcId="{1734885F-FCA4-482B-A3BC-93AFA4725408}" destId="{93C7A580-C346-4F4F-B354-3CA7476BAC54}" srcOrd="0" destOrd="0" presId="urn:microsoft.com/office/officeart/2005/8/layout/radial5"/>
    <dgm:cxn modelId="{A4747FF6-48DA-411E-8F33-91A26A6A0DE4}" type="presOf" srcId="{6B7933B4-86B9-44B8-ADF5-CA4B1A34DD65}" destId="{9E2E87D5-AC51-4BEE-9431-0D7777010945}" srcOrd="1" destOrd="0" presId="urn:microsoft.com/office/officeart/2005/8/layout/radial5"/>
    <dgm:cxn modelId="{5F258FB1-CA9F-48BA-B5EA-34DAB53E11FD}" type="presOf" srcId="{BB70AD31-1C2C-4A89-B41B-AB818D9A5884}" destId="{A9367F49-205E-450A-A005-E53F0E45A24C}" srcOrd="0" destOrd="0" presId="urn:microsoft.com/office/officeart/2005/8/layout/radial5"/>
    <dgm:cxn modelId="{C63C17D9-2096-4A27-A6C2-AB4123E02F5A}" srcId="{2D879A24-EF63-40FA-B460-5453064F1673}" destId="{1734885F-FCA4-482B-A3BC-93AFA4725408}" srcOrd="6" destOrd="0" parTransId="{DC32B714-9623-461A-AEEB-91BD9768A7A2}" sibTransId="{5690DCC3-8BDD-4423-8A33-14EBF4F5BDA3}"/>
    <dgm:cxn modelId="{C7B32E5B-E1F1-42D8-9850-28664E39BC99}" type="presOf" srcId="{BB70AD31-1C2C-4A89-B41B-AB818D9A5884}" destId="{04C56876-C3EB-47BC-95DC-E7B45BCAAC49}" srcOrd="1" destOrd="0" presId="urn:microsoft.com/office/officeart/2005/8/layout/radial5"/>
    <dgm:cxn modelId="{017A1FFE-5A2C-4DB3-9752-285E71B64B61}" type="presOf" srcId="{24FBB464-E6BD-4806-AE30-FB209BB83470}" destId="{1E36140A-D913-48E2-8867-3D1AB94B9738}" srcOrd="1" destOrd="0" presId="urn:microsoft.com/office/officeart/2005/8/layout/radial5"/>
    <dgm:cxn modelId="{86EEFB38-B67B-4542-81C1-028F80D1F71C}" type="presOf" srcId="{1144A7D0-0448-4E31-A17A-F2281C5A0917}" destId="{212D933A-B6B1-4B4D-AE0A-820B122B7259}" srcOrd="0" destOrd="0" presId="urn:microsoft.com/office/officeart/2005/8/layout/radial5"/>
    <dgm:cxn modelId="{5CEB6F97-93EC-4BB0-BEE3-F9835630C9BD}" type="presOf" srcId="{EB5D9FBA-3097-4A15-952C-5238088F9FF8}" destId="{B9DA50D5-1FE2-4CFF-841C-0AB8AB6AE00E}" srcOrd="1" destOrd="0" presId="urn:microsoft.com/office/officeart/2005/8/layout/radial5"/>
    <dgm:cxn modelId="{A99CAC33-6F01-40D9-A6DD-9CFF2A34F031}" type="presOf" srcId="{1144A7D0-0448-4E31-A17A-F2281C5A0917}" destId="{3C0D282A-03EC-4B95-BFFA-568F06F09F81}" srcOrd="1" destOrd="0" presId="urn:microsoft.com/office/officeart/2005/8/layout/radial5"/>
    <dgm:cxn modelId="{009EF94C-B9C0-4CE4-A81A-2F39B6C7832E}" type="presOf" srcId="{2D2DECC2-CA5A-4CF7-B7F8-564E5151166C}" destId="{5BD89FAD-EFCF-4DF9-9FBF-6F76A3891887}" srcOrd="0" destOrd="0" presId="urn:microsoft.com/office/officeart/2005/8/layout/radial5"/>
    <dgm:cxn modelId="{2639339E-B216-4E97-85AF-877823A2870D}" srcId="{2D879A24-EF63-40FA-B460-5453064F1673}" destId="{DFA3F830-8C2A-4684-BC28-18E13B7B81FF}" srcOrd="2" destOrd="0" parTransId="{24FBB464-E6BD-4806-AE30-FB209BB83470}" sibTransId="{0F458F9E-6102-49F8-AEE4-E4ACC71381EF}"/>
    <dgm:cxn modelId="{20E9901A-D8F4-4D77-B5F5-90160975612F}" type="presOf" srcId="{C7AFFFAA-F533-47B0-A84A-02C85DC456F3}" destId="{C0E1A447-1936-4B03-9333-08E3F11C4E96}" srcOrd="0" destOrd="0" presId="urn:microsoft.com/office/officeart/2005/8/layout/radial5"/>
    <dgm:cxn modelId="{A3F2479E-09DC-4175-8C0F-E98D35E554DD}" srcId="{2D879A24-EF63-40FA-B460-5453064F1673}" destId="{39298854-E8FB-4D14-900B-92F0948053A0}" srcOrd="3" destOrd="0" parTransId="{1144A7D0-0448-4E31-A17A-F2281C5A0917}" sibTransId="{F4FEC65E-2C80-4AA8-9795-FA45BAA66648}"/>
    <dgm:cxn modelId="{C4DF432A-A90C-4D85-8F53-07F7D141285E}" type="presOf" srcId="{DFA3F830-8C2A-4684-BC28-18E13B7B81FF}" destId="{7CB42516-E652-4B4F-97B1-00AA2B8DBC81}" srcOrd="0" destOrd="0" presId="urn:microsoft.com/office/officeart/2005/8/layout/radial5"/>
    <dgm:cxn modelId="{C6ED2AB3-08B0-41AE-AB0A-AD4D1EB92351}" srcId="{2D879A24-EF63-40FA-B460-5453064F1673}" destId="{D188C797-C638-438C-BF61-51A0222E135D}" srcOrd="5" destOrd="0" parTransId="{EB5D9FBA-3097-4A15-952C-5238088F9FF8}" sibTransId="{2567E858-5D89-485C-95A9-A6B6C5471C46}"/>
    <dgm:cxn modelId="{E84596F9-896A-4CBE-8380-3227B7EECD13}" srcId="{2D879A24-EF63-40FA-B460-5453064F1673}" destId="{831B5A23-09F0-454E-8695-588CD1DDC280}" srcOrd="0" destOrd="0" parTransId="{65797D29-2DE5-4E31-A12A-961F8E3B6693}" sibTransId="{F65CDBB4-8B1B-4D75-8207-53928CBB8E4B}"/>
    <dgm:cxn modelId="{873797C3-92EA-40AB-B9F2-C8EBBE8216AD}" type="presOf" srcId="{D188C797-C638-438C-BF61-51A0222E135D}" destId="{9E594359-9A72-4916-8B93-05D85AF5C757}" srcOrd="0" destOrd="0" presId="urn:microsoft.com/office/officeart/2005/8/layout/radial5"/>
    <dgm:cxn modelId="{15960822-D8F7-435A-93A4-F4C01E0EFD80}" type="presOf" srcId="{39298854-E8FB-4D14-900B-92F0948053A0}" destId="{5A417C1E-EEA5-4A0C-AD93-91C879D0E075}" srcOrd="0" destOrd="0" presId="urn:microsoft.com/office/officeart/2005/8/layout/radial5"/>
    <dgm:cxn modelId="{B9AA81AC-3E54-4AD5-A9E5-A554E9E8B83E}" type="presOf" srcId="{DC32B714-9623-461A-AEEB-91BD9768A7A2}" destId="{6477E999-D2B3-4577-A7DA-D79E9983231C}" srcOrd="0" destOrd="0" presId="urn:microsoft.com/office/officeart/2005/8/layout/radial5"/>
    <dgm:cxn modelId="{A2F55915-D694-4106-AD8E-8F8F22EC7DD8}" srcId="{2D2DECC2-CA5A-4CF7-B7F8-564E5151166C}" destId="{2D879A24-EF63-40FA-B460-5453064F1673}" srcOrd="0" destOrd="0" parTransId="{99C7D38D-3E4C-486B-B8EA-041A7F1E9AD3}" sibTransId="{C411DA36-7EED-4CEA-BF63-38E7E661ED73}"/>
    <dgm:cxn modelId="{C63245A0-FCDF-4E46-90CF-985E70CC3399}" type="presOf" srcId="{2D879A24-EF63-40FA-B460-5453064F1673}" destId="{06F36660-B910-44A3-8AB8-BA6D73875EC1}" srcOrd="0" destOrd="0" presId="urn:microsoft.com/office/officeart/2005/8/layout/radial5"/>
    <dgm:cxn modelId="{EFFAFBDE-F2EC-4057-BCBD-0D0CE4EBEAF8}" type="presOf" srcId="{6B7933B4-86B9-44B8-ADF5-CA4B1A34DD65}" destId="{27EAF78F-F4B7-4AD2-AE60-10403700E7DD}" srcOrd="0" destOrd="0" presId="urn:microsoft.com/office/officeart/2005/8/layout/radial5"/>
    <dgm:cxn modelId="{9D9A9E8B-0091-4983-BFC6-A50BD682AE66}" type="presParOf" srcId="{5BD89FAD-EFCF-4DF9-9FBF-6F76A3891887}" destId="{06F36660-B910-44A3-8AB8-BA6D73875EC1}" srcOrd="0" destOrd="0" presId="urn:microsoft.com/office/officeart/2005/8/layout/radial5"/>
    <dgm:cxn modelId="{361CC017-F439-40F7-86D3-21A00295B7C4}" type="presParOf" srcId="{5BD89FAD-EFCF-4DF9-9FBF-6F76A3891887}" destId="{363F173C-38ED-4F18-BDBD-924A54D1E984}" srcOrd="1" destOrd="0" presId="urn:microsoft.com/office/officeart/2005/8/layout/radial5"/>
    <dgm:cxn modelId="{53CC07E7-17F6-47CD-9176-544DC0A21A20}" type="presParOf" srcId="{363F173C-38ED-4F18-BDBD-924A54D1E984}" destId="{852E2FED-5E14-4BD8-A77F-3EBB2B1A2A24}" srcOrd="0" destOrd="0" presId="urn:microsoft.com/office/officeart/2005/8/layout/radial5"/>
    <dgm:cxn modelId="{430EE2C7-7FD7-4146-947C-078B77CD90F9}" type="presParOf" srcId="{5BD89FAD-EFCF-4DF9-9FBF-6F76A3891887}" destId="{858EA3CF-F649-40C0-8CC2-23EDEA935F50}" srcOrd="2" destOrd="0" presId="urn:microsoft.com/office/officeart/2005/8/layout/radial5"/>
    <dgm:cxn modelId="{771D17BD-76E1-464F-92EB-D7BDAF05F206}" type="presParOf" srcId="{5BD89FAD-EFCF-4DF9-9FBF-6F76A3891887}" destId="{A9367F49-205E-450A-A005-E53F0E45A24C}" srcOrd="3" destOrd="0" presId="urn:microsoft.com/office/officeart/2005/8/layout/radial5"/>
    <dgm:cxn modelId="{F0779ED0-0CBF-40EA-9C80-7F3AB4790930}" type="presParOf" srcId="{A9367F49-205E-450A-A005-E53F0E45A24C}" destId="{04C56876-C3EB-47BC-95DC-E7B45BCAAC49}" srcOrd="0" destOrd="0" presId="urn:microsoft.com/office/officeart/2005/8/layout/radial5"/>
    <dgm:cxn modelId="{7ED70E86-4631-4443-9296-8E1F46FE1077}" type="presParOf" srcId="{5BD89FAD-EFCF-4DF9-9FBF-6F76A3891887}" destId="{01959898-EA00-4E8D-A950-15A6DC93CF4E}" srcOrd="4" destOrd="0" presId="urn:microsoft.com/office/officeart/2005/8/layout/radial5"/>
    <dgm:cxn modelId="{9A2A60CD-74BD-442E-9802-069633547D4D}" type="presParOf" srcId="{5BD89FAD-EFCF-4DF9-9FBF-6F76A3891887}" destId="{73A82874-71FD-4DE7-8C79-B36E55284326}" srcOrd="5" destOrd="0" presId="urn:microsoft.com/office/officeart/2005/8/layout/radial5"/>
    <dgm:cxn modelId="{B8A77095-644D-40E4-8517-5F77A800551A}" type="presParOf" srcId="{73A82874-71FD-4DE7-8C79-B36E55284326}" destId="{1E36140A-D913-48E2-8867-3D1AB94B9738}" srcOrd="0" destOrd="0" presId="urn:microsoft.com/office/officeart/2005/8/layout/radial5"/>
    <dgm:cxn modelId="{4073581A-275E-4D20-9DA0-A68AF910DAB0}" type="presParOf" srcId="{5BD89FAD-EFCF-4DF9-9FBF-6F76A3891887}" destId="{7CB42516-E652-4B4F-97B1-00AA2B8DBC81}" srcOrd="6" destOrd="0" presId="urn:microsoft.com/office/officeart/2005/8/layout/radial5"/>
    <dgm:cxn modelId="{9FC5421C-4894-410D-973E-C5A9D623B869}" type="presParOf" srcId="{5BD89FAD-EFCF-4DF9-9FBF-6F76A3891887}" destId="{212D933A-B6B1-4B4D-AE0A-820B122B7259}" srcOrd="7" destOrd="0" presId="urn:microsoft.com/office/officeart/2005/8/layout/radial5"/>
    <dgm:cxn modelId="{C4684916-89F6-455C-8D73-6AEF4CCF34EA}" type="presParOf" srcId="{212D933A-B6B1-4B4D-AE0A-820B122B7259}" destId="{3C0D282A-03EC-4B95-BFFA-568F06F09F81}" srcOrd="0" destOrd="0" presId="urn:microsoft.com/office/officeart/2005/8/layout/radial5"/>
    <dgm:cxn modelId="{4146DCF9-914B-42D6-974D-58E43A87AF35}" type="presParOf" srcId="{5BD89FAD-EFCF-4DF9-9FBF-6F76A3891887}" destId="{5A417C1E-EEA5-4A0C-AD93-91C879D0E075}" srcOrd="8" destOrd="0" presId="urn:microsoft.com/office/officeart/2005/8/layout/radial5"/>
    <dgm:cxn modelId="{C846415B-79E7-49B4-A28A-9D2F7072610D}" type="presParOf" srcId="{5BD89FAD-EFCF-4DF9-9FBF-6F76A3891887}" destId="{27EAF78F-F4B7-4AD2-AE60-10403700E7DD}" srcOrd="9" destOrd="0" presId="urn:microsoft.com/office/officeart/2005/8/layout/radial5"/>
    <dgm:cxn modelId="{76D07ADC-4AB2-49BA-ADE0-CC2E29785263}" type="presParOf" srcId="{27EAF78F-F4B7-4AD2-AE60-10403700E7DD}" destId="{9E2E87D5-AC51-4BEE-9431-0D7777010945}" srcOrd="0" destOrd="0" presId="urn:microsoft.com/office/officeart/2005/8/layout/radial5"/>
    <dgm:cxn modelId="{90ECFA87-8F6A-4E1E-9074-3AA1EC04A3AD}" type="presParOf" srcId="{5BD89FAD-EFCF-4DF9-9FBF-6F76A3891887}" destId="{C0E1A447-1936-4B03-9333-08E3F11C4E96}" srcOrd="10" destOrd="0" presId="urn:microsoft.com/office/officeart/2005/8/layout/radial5"/>
    <dgm:cxn modelId="{914F195F-A02B-417E-BC5D-3688BCB2C844}" type="presParOf" srcId="{5BD89FAD-EFCF-4DF9-9FBF-6F76A3891887}" destId="{F9C8921C-5C30-4499-B8FD-D59F3F87653D}" srcOrd="11" destOrd="0" presId="urn:microsoft.com/office/officeart/2005/8/layout/radial5"/>
    <dgm:cxn modelId="{C3A39BA3-E0A6-44D7-9B9D-0679C31606FE}" type="presParOf" srcId="{F9C8921C-5C30-4499-B8FD-D59F3F87653D}" destId="{B9DA50D5-1FE2-4CFF-841C-0AB8AB6AE00E}" srcOrd="0" destOrd="0" presId="urn:microsoft.com/office/officeart/2005/8/layout/radial5"/>
    <dgm:cxn modelId="{01699C08-BEC4-4007-861D-665FB42EA5A1}" type="presParOf" srcId="{5BD89FAD-EFCF-4DF9-9FBF-6F76A3891887}" destId="{9E594359-9A72-4916-8B93-05D85AF5C757}" srcOrd="12" destOrd="0" presId="urn:microsoft.com/office/officeart/2005/8/layout/radial5"/>
    <dgm:cxn modelId="{F1E24186-7B1D-4E2A-A242-B903189B3A10}" type="presParOf" srcId="{5BD89FAD-EFCF-4DF9-9FBF-6F76A3891887}" destId="{6477E999-D2B3-4577-A7DA-D79E9983231C}" srcOrd="13" destOrd="0" presId="urn:microsoft.com/office/officeart/2005/8/layout/radial5"/>
    <dgm:cxn modelId="{83D9B202-BE91-4DB7-8AB7-5AFF87D28705}" type="presParOf" srcId="{6477E999-D2B3-4577-A7DA-D79E9983231C}" destId="{1A1E0B40-B4F4-4C92-83A1-B86B82AC3EAE}" srcOrd="0" destOrd="0" presId="urn:microsoft.com/office/officeart/2005/8/layout/radial5"/>
    <dgm:cxn modelId="{B9FDE11D-3B23-43D4-8251-A64F992E9F37}" type="presParOf" srcId="{5BD89FAD-EFCF-4DF9-9FBF-6F76A3891887}" destId="{93C7A580-C346-4F4F-B354-3CA7476BAC54}"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2DECC2-CA5A-4CF7-B7F8-564E5151166C}" type="doc">
      <dgm:prSet loTypeId="urn:microsoft.com/office/officeart/2005/8/layout/radial5" loCatId="relationship" qsTypeId="urn:microsoft.com/office/officeart/2005/8/quickstyle/3d7" qsCatId="3D" csTypeId="urn:microsoft.com/office/officeart/2005/8/colors/accent1_2" csCatId="accent1" phldr="1"/>
      <dgm:spPr/>
      <dgm:t>
        <a:bodyPr/>
        <a:lstStyle/>
        <a:p>
          <a:endParaRPr lang="en-US"/>
        </a:p>
      </dgm:t>
    </dgm:pt>
    <dgm:pt modelId="{2D879A24-EF63-40FA-B460-5453064F1673}">
      <dgm:prSet phldrT="[Text]"/>
      <dgm:spPr/>
      <dgm:t>
        <a:bodyPr/>
        <a:lstStyle/>
        <a:p>
          <a:r>
            <a:rPr lang="en-US" dirty="0" smtClean="0"/>
            <a:t>John 3:16</a:t>
          </a:r>
          <a:endParaRPr lang="en-US" dirty="0"/>
        </a:p>
      </dgm:t>
    </dgm:pt>
    <dgm:pt modelId="{99C7D38D-3E4C-486B-B8EA-041A7F1E9AD3}" type="parTrans" cxnId="{A2F55915-D694-4106-AD8E-8F8F22EC7DD8}">
      <dgm:prSet/>
      <dgm:spPr/>
      <dgm:t>
        <a:bodyPr/>
        <a:lstStyle/>
        <a:p>
          <a:endParaRPr lang="en-US"/>
        </a:p>
      </dgm:t>
    </dgm:pt>
    <dgm:pt modelId="{C411DA36-7EED-4CEA-BF63-38E7E661ED73}" type="sibTrans" cxnId="{A2F55915-D694-4106-AD8E-8F8F22EC7DD8}">
      <dgm:prSet/>
      <dgm:spPr/>
      <dgm:t>
        <a:bodyPr/>
        <a:lstStyle/>
        <a:p>
          <a:endParaRPr lang="en-US"/>
        </a:p>
      </dgm:t>
    </dgm:pt>
    <dgm:pt modelId="{831B5A23-09F0-454E-8695-588CD1DDC280}">
      <dgm:prSet phldrT="[Text]" custT="1"/>
      <dgm:spPr/>
      <dgm:t>
        <a:bodyPr/>
        <a:lstStyle/>
        <a:p>
          <a:r>
            <a:rPr lang="en-US" sz="2400" dirty="0" smtClean="0"/>
            <a:t>God</a:t>
          </a:r>
          <a:endParaRPr lang="en-US" sz="2400" dirty="0"/>
        </a:p>
      </dgm:t>
    </dgm:pt>
    <dgm:pt modelId="{65797D29-2DE5-4E31-A12A-961F8E3B6693}" type="parTrans" cxnId="{E84596F9-896A-4CBE-8380-3227B7EECD13}">
      <dgm:prSet/>
      <dgm:spPr/>
      <dgm:t>
        <a:bodyPr/>
        <a:lstStyle/>
        <a:p>
          <a:endParaRPr lang="en-US" dirty="0"/>
        </a:p>
      </dgm:t>
    </dgm:pt>
    <dgm:pt modelId="{F65CDBB4-8B1B-4D75-8207-53928CBB8E4B}" type="sibTrans" cxnId="{E84596F9-896A-4CBE-8380-3227B7EECD13}">
      <dgm:prSet/>
      <dgm:spPr/>
      <dgm:t>
        <a:bodyPr/>
        <a:lstStyle/>
        <a:p>
          <a:endParaRPr lang="en-US"/>
        </a:p>
      </dgm:t>
    </dgm:pt>
    <dgm:pt modelId="{39298854-E8FB-4D14-900B-92F0948053A0}">
      <dgm:prSet phldrT="[Text]" custT="1"/>
      <dgm:spPr/>
      <dgm:t>
        <a:bodyPr/>
        <a:lstStyle/>
        <a:p>
          <a:r>
            <a:rPr lang="en-US" sz="2400" dirty="0" err="1" smtClean="0"/>
            <a:t>Invita-tion</a:t>
          </a:r>
          <a:endParaRPr lang="en-US" sz="2400" dirty="0"/>
        </a:p>
      </dgm:t>
    </dgm:pt>
    <dgm:pt modelId="{1144A7D0-0448-4E31-A17A-F2281C5A0917}" type="parTrans" cxnId="{A3F2479E-09DC-4175-8C0F-E98D35E554DD}">
      <dgm:prSet/>
      <dgm:spPr/>
      <dgm:t>
        <a:bodyPr/>
        <a:lstStyle/>
        <a:p>
          <a:endParaRPr lang="en-US" dirty="0"/>
        </a:p>
      </dgm:t>
    </dgm:pt>
    <dgm:pt modelId="{F4FEC65E-2C80-4AA8-9795-FA45BAA66648}" type="sibTrans" cxnId="{A3F2479E-09DC-4175-8C0F-E98D35E554DD}">
      <dgm:prSet/>
      <dgm:spPr/>
      <dgm:t>
        <a:bodyPr/>
        <a:lstStyle/>
        <a:p>
          <a:endParaRPr lang="en-US"/>
        </a:p>
      </dgm:t>
    </dgm:pt>
    <dgm:pt modelId="{C7AFFFAA-F533-47B0-A84A-02C85DC456F3}">
      <dgm:prSet phldrT="[Text]" custT="1"/>
      <dgm:spPr/>
      <dgm:t>
        <a:bodyPr/>
        <a:lstStyle/>
        <a:p>
          <a:r>
            <a:rPr lang="en-US" sz="2800" dirty="0" smtClean="0"/>
            <a:t>Faith</a:t>
          </a:r>
          <a:endParaRPr lang="en-US" sz="3000" dirty="0"/>
        </a:p>
      </dgm:t>
    </dgm:pt>
    <dgm:pt modelId="{6B7933B4-86B9-44B8-ADF5-CA4B1A34DD65}" type="parTrans" cxnId="{72BC14D4-64CB-445E-BC69-8918AF8F6187}">
      <dgm:prSet/>
      <dgm:spPr/>
      <dgm:t>
        <a:bodyPr/>
        <a:lstStyle/>
        <a:p>
          <a:endParaRPr lang="en-US" dirty="0"/>
        </a:p>
      </dgm:t>
    </dgm:pt>
    <dgm:pt modelId="{A70FEA1E-BEAA-4976-ABF1-9F74FD4DA82F}" type="sibTrans" cxnId="{72BC14D4-64CB-445E-BC69-8918AF8F6187}">
      <dgm:prSet/>
      <dgm:spPr/>
      <dgm:t>
        <a:bodyPr/>
        <a:lstStyle/>
        <a:p>
          <a:endParaRPr lang="en-US"/>
        </a:p>
      </dgm:t>
    </dgm:pt>
    <dgm:pt modelId="{D188C797-C638-438C-BF61-51A0222E135D}">
      <dgm:prSet phldrT="[Text]" custT="1"/>
      <dgm:spPr/>
      <dgm:t>
        <a:bodyPr/>
        <a:lstStyle/>
        <a:p>
          <a:r>
            <a:rPr lang="en-US" sz="2000" b="1" dirty="0" smtClean="0">
              <a:solidFill>
                <a:srgbClr val="C00000"/>
              </a:solidFill>
            </a:rPr>
            <a:t>Punish-</a:t>
          </a:r>
          <a:r>
            <a:rPr lang="en-US" sz="2000" b="1" dirty="0" err="1" smtClean="0">
              <a:solidFill>
                <a:srgbClr val="C00000"/>
              </a:solidFill>
            </a:rPr>
            <a:t>ment</a:t>
          </a:r>
          <a:endParaRPr lang="en-US" sz="2000" b="1" dirty="0">
            <a:solidFill>
              <a:srgbClr val="C00000"/>
            </a:solidFill>
          </a:endParaRPr>
        </a:p>
      </dgm:t>
    </dgm:pt>
    <dgm:pt modelId="{EB5D9FBA-3097-4A15-952C-5238088F9FF8}" type="parTrans" cxnId="{C6ED2AB3-08B0-41AE-AB0A-AD4D1EB92351}">
      <dgm:prSet/>
      <dgm:spPr/>
      <dgm:t>
        <a:bodyPr/>
        <a:lstStyle/>
        <a:p>
          <a:endParaRPr lang="en-US" dirty="0"/>
        </a:p>
      </dgm:t>
    </dgm:pt>
    <dgm:pt modelId="{2567E858-5D89-485C-95A9-A6B6C5471C46}" type="sibTrans" cxnId="{C6ED2AB3-08B0-41AE-AB0A-AD4D1EB92351}">
      <dgm:prSet/>
      <dgm:spPr/>
      <dgm:t>
        <a:bodyPr/>
        <a:lstStyle/>
        <a:p>
          <a:endParaRPr lang="en-US"/>
        </a:p>
      </dgm:t>
    </dgm:pt>
    <dgm:pt modelId="{F8BC498F-F5C7-40B4-819E-866213F504B9}">
      <dgm:prSet phldrT="[Text]" custT="1"/>
      <dgm:spPr/>
      <dgm:t>
        <a:bodyPr/>
        <a:lstStyle/>
        <a:p>
          <a:r>
            <a:rPr lang="en-US" sz="2400" dirty="0" smtClean="0"/>
            <a:t>Love</a:t>
          </a:r>
          <a:endParaRPr lang="en-US" sz="2400" dirty="0"/>
        </a:p>
      </dgm:t>
    </dgm:pt>
    <dgm:pt modelId="{BB70AD31-1C2C-4A89-B41B-AB818D9A5884}" type="parTrans" cxnId="{60C9647B-AA81-4B37-B911-76FE57F4AF43}">
      <dgm:prSet/>
      <dgm:spPr/>
      <dgm:t>
        <a:bodyPr/>
        <a:lstStyle/>
        <a:p>
          <a:endParaRPr lang="en-US" dirty="0"/>
        </a:p>
      </dgm:t>
    </dgm:pt>
    <dgm:pt modelId="{ECA0701A-38EF-4758-AD2E-4A17A78B7CD7}" type="sibTrans" cxnId="{60C9647B-AA81-4B37-B911-76FE57F4AF43}">
      <dgm:prSet/>
      <dgm:spPr/>
      <dgm:t>
        <a:bodyPr/>
        <a:lstStyle/>
        <a:p>
          <a:endParaRPr lang="en-US"/>
        </a:p>
      </dgm:t>
    </dgm:pt>
    <dgm:pt modelId="{DFA3F830-8C2A-4684-BC28-18E13B7B81FF}">
      <dgm:prSet phldrT="[Text]" custT="1"/>
      <dgm:spPr/>
      <dgm:t>
        <a:bodyPr/>
        <a:lstStyle/>
        <a:p>
          <a:r>
            <a:rPr lang="en-US" sz="2400" dirty="0" smtClean="0"/>
            <a:t>Gift</a:t>
          </a:r>
          <a:endParaRPr lang="en-US" sz="2400" dirty="0"/>
        </a:p>
      </dgm:t>
    </dgm:pt>
    <dgm:pt modelId="{24FBB464-E6BD-4806-AE30-FB209BB83470}" type="parTrans" cxnId="{2639339E-B216-4E97-85AF-877823A2870D}">
      <dgm:prSet/>
      <dgm:spPr/>
      <dgm:t>
        <a:bodyPr/>
        <a:lstStyle/>
        <a:p>
          <a:endParaRPr lang="en-US" dirty="0"/>
        </a:p>
      </dgm:t>
    </dgm:pt>
    <dgm:pt modelId="{0F458F9E-6102-49F8-AEE4-E4ACC71381EF}" type="sibTrans" cxnId="{2639339E-B216-4E97-85AF-877823A2870D}">
      <dgm:prSet/>
      <dgm:spPr/>
      <dgm:t>
        <a:bodyPr/>
        <a:lstStyle/>
        <a:p>
          <a:endParaRPr lang="en-US"/>
        </a:p>
      </dgm:t>
    </dgm:pt>
    <dgm:pt modelId="{1734885F-FCA4-482B-A3BC-93AFA4725408}">
      <dgm:prSet phldrT="[Text]" custT="1"/>
      <dgm:spPr/>
      <dgm:t>
        <a:bodyPr/>
        <a:lstStyle/>
        <a:p>
          <a:endParaRPr lang="en-US" sz="2000" dirty="0"/>
        </a:p>
      </dgm:t>
    </dgm:pt>
    <dgm:pt modelId="{DC32B714-9623-461A-AEEB-91BD9768A7A2}" type="parTrans" cxnId="{C63C17D9-2096-4A27-A6C2-AB4123E02F5A}">
      <dgm:prSet/>
      <dgm:spPr/>
      <dgm:t>
        <a:bodyPr/>
        <a:lstStyle/>
        <a:p>
          <a:endParaRPr lang="en-US" dirty="0"/>
        </a:p>
      </dgm:t>
    </dgm:pt>
    <dgm:pt modelId="{5690DCC3-8BDD-4423-8A33-14EBF4F5BDA3}" type="sibTrans" cxnId="{C63C17D9-2096-4A27-A6C2-AB4123E02F5A}">
      <dgm:prSet/>
      <dgm:spPr/>
      <dgm:t>
        <a:bodyPr/>
        <a:lstStyle/>
        <a:p>
          <a:endParaRPr lang="en-US"/>
        </a:p>
      </dgm:t>
    </dgm:pt>
    <dgm:pt modelId="{5BD89FAD-EFCF-4DF9-9FBF-6F76A3891887}" type="pres">
      <dgm:prSet presAssocID="{2D2DECC2-CA5A-4CF7-B7F8-564E5151166C}" presName="Name0" presStyleCnt="0">
        <dgm:presLayoutVars>
          <dgm:chMax val="1"/>
          <dgm:dir/>
          <dgm:animLvl val="ctr"/>
          <dgm:resizeHandles val="exact"/>
        </dgm:presLayoutVars>
      </dgm:prSet>
      <dgm:spPr/>
      <dgm:t>
        <a:bodyPr/>
        <a:lstStyle/>
        <a:p>
          <a:endParaRPr lang="en-US"/>
        </a:p>
      </dgm:t>
    </dgm:pt>
    <dgm:pt modelId="{06F36660-B910-44A3-8AB8-BA6D73875EC1}" type="pres">
      <dgm:prSet presAssocID="{2D879A24-EF63-40FA-B460-5453064F1673}" presName="centerShape" presStyleLbl="node0" presStyleIdx="0" presStyleCnt="1"/>
      <dgm:spPr/>
      <dgm:t>
        <a:bodyPr/>
        <a:lstStyle/>
        <a:p>
          <a:endParaRPr lang="en-US"/>
        </a:p>
      </dgm:t>
    </dgm:pt>
    <dgm:pt modelId="{363F173C-38ED-4F18-BDBD-924A54D1E984}" type="pres">
      <dgm:prSet presAssocID="{65797D29-2DE5-4E31-A12A-961F8E3B6693}" presName="parTrans" presStyleLbl="sibTrans2D1" presStyleIdx="0" presStyleCnt="7"/>
      <dgm:spPr/>
      <dgm:t>
        <a:bodyPr/>
        <a:lstStyle/>
        <a:p>
          <a:endParaRPr lang="en-US"/>
        </a:p>
      </dgm:t>
    </dgm:pt>
    <dgm:pt modelId="{852E2FED-5E14-4BD8-A77F-3EBB2B1A2A24}" type="pres">
      <dgm:prSet presAssocID="{65797D29-2DE5-4E31-A12A-961F8E3B6693}" presName="connectorText" presStyleLbl="sibTrans2D1" presStyleIdx="0" presStyleCnt="7"/>
      <dgm:spPr/>
      <dgm:t>
        <a:bodyPr/>
        <a:lstStyle/>
        <a:p>
          <a:endParaRPr lang="en-US"/>
        </a:p>
      </dgm:t>
    </dgm:pt>
    <dgm:pt modelId="{858EA3CF-F649-40C0-8CC2-23EDEA935F50}" type="pres">
      <dgm:prSet presAssocID="{831B5A23-09F0-454E-8695-588CD1DDC280}" presName="node" presStyleLbl="node1" presStyleIdx="0" presStyleCnt="7">
        <dgm:presLayoutVars>
          <dgm:bulletEnabled val="1"/>
        </dgm:presLayoutVars>
      </dgm:prSet>
      <dgm:spPr/>
      <dgm:t>
        <a:bodyPr/>
        <a:lstStyle/>
        <a:p>
          <a:endParaRPr lang="en-US"/>
        </a:p>
      </dgm:t>
    </dgm:pt>
    <dgm:pt modelId="{A9367F49-205E-450A-A005-E53F0E45A24C}" type="pres">
      <dgm:prSet presAssocID="{BB70AD31-1C2C-4A89-B41B-AB818D9A5884}" presName="parTrans" presStyleLbl="sibTrans2D1" presStyleIdx="1" presStyleCnt="7"/>
      <dgm:spPr/>
      <dgm:t>
        <a:bodyPr/>
        <a:lstStyle/>
        <a:p>
          <a:endParaRPr lang="en-US"/>
        </a:p>
      </dgm:t>
    </dgm:pt>
    <dgm:pt modelId="{04C56876-C3EB-47BC-95DC-E7B45BCAAC49}" type="pres">
      <dgm:prSet presAssocID="{BB70AD31-1C2C-4A89-B41B-AB818D9A5884}" presName="connectorText" presStyleLbl="sibTrans2D1" presStyleIdx="1" presStyleCnt="7"/>
      <dgm:spPr/>
      <dgm:t>
        <a:bodyPr/>
        <a:lstStyle/>
        <a:p>
          <a:endParaRPr lang="en-US"/>
        </a:p>
      </dgm:t>
    </dgm:pt>
    <dgm:pt modelId="{01959898-EA00-4E8D-A950-15A6DC93CF4E}" type="pres">
      <dgm:prSet presAssocID="{F8BC498F-F5C7-40B4-819E-866213F504B9}" presName="node" presStyleLbl="node1" presStyleIdx="1" presStyleCnt="7">
        <dgm:presLayoutVars>
          <dgm:bulletEnabled val="1"/>
        </dgm:presLayoutVars>
      </dgm:prSet>
      <dgm:spPr/>
      <dgm:t>
        <a:bodyPr/>
        <a:lstStyle/>
        <a:p>
          <a:endParaRPr lang="en-US"/>
        </a:p>
      </dgm:t>
    </dgm:pt>
    <dgm:pt modelId="{73A82874-71FD-4DE7-8C79-B36E55284326}" type="pres">
      <dgm:prSet presAssocID="{24FBB464-E6BD-4806-AE30-FB209BB83470}" presName="parTrans" presStyleLbl="sibTrans2D1" presStyleIdx="2" presStyleCnt="7"/>
      <dgm:spPr/>
      <dgm:t>
        <a:bodyPr/>
        <a:lstStyle/>
        <a:p>
          <a:endParaRPr lang="en-US"/>
        </a:p>
      </dgm:t>
    </dgm:pt>
    <dgm:pt modelId="{1E36140A-D913-48E2-8867-3D1AB94B9738}" type="pres">
      <dgm:prSet presAssocID="{24FBB464-E6BD-4806-AE30-FB209BB83470}" presName="connectorText" presStyleLbl="sibTrans2D1" presStyleIdx="2" presStyleCnt="7"/>
      <dgm:spPr/>
      <dgm:t>
        <a:bodyPr/>
        <a:lstStyle/>
        <a:p>
          <a:endParaRPr lang="en-US"/>
        </a:p>
      </dgm:t>
    </dgm:pt>
    <dgm:pt modelId="{7CB42516-E652-4B4F-97B1-00AA2B8DBC81}" type="pres">
      <dgm:prSet presAssocID="{DFA3F830-8C2A-4684-BC28-18E13B7B81FF}" presName="node" presStyleLbl="node1" presStyleIdx="2" presStyleCnt="7">
        <dgm:presLayoutVars>
          <dgm:bulletEnabled val="1"/>
        </dgm:presLayoutVars>
      </dgm:prSet>
      <dgm:spPr/>
      <dgm:t>
        <a:bodyPr/>
        <a:lstStyle/>
        <a:p>
          <a:endParaRPr lang="en-US"/>
        </a:p>
      </dgm:t>
    </dgm:pt>
    <dgm:pt modelId="{212D933A-B6B1-4B4D-AE0A-820B122B7259}" type="pres">
      <dgm:prSet presAssocID="{1144A7D0-0448-4E31-A17A-F2281C5A0917}" presName="parTrans" presStyleLbl="sibTrans2D1" presStyleIdx="3" presStyleCnt="7"/>
      <dgm:spPr/>
      <dgm:t>
        <a:bodyPr/>
        <a:lstStyle/>
        <a:p>
          <a:endParaRPr lang="en-US"/>
        </a:p>
      </dgm:t>
    </dgm:pt>
    <dgm:pt modelId="{3C0D282A-03EC-4B95-BFFA-568F06F09F81}" type="pres">
      <dgm:prSet presAssocID="{1144A7D0-0448-4E31-A17A-F2281C5A0917}" presName="connectorText" presStyleLbl="sibTrans2D1" presStyleIdx="3" presStyleCnt="7"/>
      <dgm:spPr/>
      <dgm:t>
        <a:bodyPr/>
        <a:lstStyle/>
        <a:p>
          <a:endParaRPr lang="en-US"/>
        </a:p>
      </dgm:t>
    </dgm:pt>
    <dgm:pt modelId="{5A417C1E-EEA5-4A0C-AD93-91C879D0E075}" type="pres">
      <dgm:prSet presAssocID="{39298854-E8FB-4D14-900B-92F0948053A0}" presName="node" presStyleLbl="node1" presStyleIdx="3" presStyleCnt="7">
        <dgm:presLayoutVars>
          <dgm:bulletEnabled val="1"/>
        </dgm:presLayoutVars>
      </dgm:prSet>
      <dgm:spPr/>
      <dgm:t>
        <a:bodyPr/>
        <a:lstStyle/>
        <a:p>
          <a:endParaRPr lang="en-US"/>
        </a:p>
      </dgm:t>
    </dgm:pt>
    <dgm:pt modelId="{27EAF78F-F4B7-4AD2-AE60-10403700E7DD}" type="pres">
      <dgm:prSet presAssocID="{6B7933B4-86B9-44B8-ADF5-CA4B1A34DD65}" presName="parTrans" presStyleLbl="sibTrans2D1" presStyleIdx="4" presStyleCnt="7"/>
      <dgm:spPr/>
      <dgm:t>
        <a:bodyPr/>
        <a:lstStyle/>
        <a:p>
          <a:endParaRPr lang="en-US"/>
        </a:p>
      </dgm:t>
    </dgm:pt>
    <dgm:pt modelId="{9E2E87D5-AC51-4BEE-9431-0D7777010945}" type="pres">
      <dgm:prSet presAssocID="{6B7933B4-86B9-44B8-ADF5-CA4B1A34DD65}" presName="connectorText" presStyleLbl="sibTrans2D1" presStyleIdx="4" presStyleCnt="7"/>
      <dgm:spPr/>
      <dgm:t>
        <a:bodyPr/>
        <a:lstStyle/>
        <a:p>
          <a:endParaRPr lang="en-US"/>
        </a:p>
      </dgm:t>
    </dgm:pt>
    <dgm:pt modelId="{C0E1A447-1936-4B03-9333-08E3F11C4E96}" type="pres">
      <dgm:prSet presAssocID="{C7AFFFAA-F533-47B0-A84A-02C85DC456F3}" presName="node" presStyleLbl="node1" presStyleIdx="4" presStyleCnt="7">
        <dgm:presLayoutVars>
          <dgm:bulletEnabled val="1"/>
        </dgm:presLayoutVars>
      </dgm:prSet>
      <dgm:spPr/>
      <dgm:t>
        <a:bodyPr/>
        <a:lstStyle/>
        <a:p>
          <a:endParaRPr lang="en-US"/>
        </a:p>
      </dgm:t>
    </dgm:pt>
    <dgm:pt modelId="{F9C8921C-5C30-4499-B8FD-D59F3F87653D}" type="pres">
      <dgm:prSet presAssocID="{EB5D9FBA-3097-4A15-952C-5238088F9FF8}" presName="parTrans" presStyleLbl="sibTrans2D1" presStyleIdx="5" presStyleCnt="7"/>
      <dgm:spPr/>
      <dgm:t>
        <a:bodyPr/>
        <a:lstStyle/>
        <a:p>
          <a:endParaRPr lang="en-US"/>
        </a:p>
      </dgm:t>
    </dgm:pt>
    <dgm:pt modelId="{B9DA50D5-1FE2-4CFF-841C-0AB8AB6AE00E}" type="pres">
      <dgm:prSet presAssocID="{EB5D9FBA-3097-4A15-952C-5238088F9FF8}" presName="connectorText" presStyleLbl="sibTrans2D1" presStyleIdx="5" presStyleCnt="7"/>
      <dgm:spPr/>
      <dgm:t>
        <a:bodyPr/>
        <a:lstStyle/>
        <a:p>
          <a:endParaRPr lang="en-US"/>
        </a:p>
      </dgm:t>
    </dgm:pt>
    <dgm:pt modelId="{9E594359-9A72-4916-8B93-05D85AF5C757}" type="pres">
      <dgm:prSet presAssocID="{D188C797-C638-438C-BF61-51A0222E135D}" presName="node" presStyleLbl="node1" presStyleIdx="5" presStyleCnt="7" custRadScaleRad="175778" custRadScaleInc="-58521">
        <dgm:presLayoutVars>
          <dgm:bulletEnabled val="1"/>
        </dgm:presLayoutVars>
      </dgm:prSet>
      <dgm:spPr/>
      <dgm:t>
        <a:bodyPr/>
        <a:lstStyle/>
        <a:p>
          <a:endParaRPr lang="en-US"/>
        </a:p>
      </dgm:t>
    </dgm:pt>
    <dgm:pt modelId="{6477E999-D2B3-4577-A7DA-D79E9983231C}" type="pres">
      <dgm:prSet presAssocID="{DC32B714-9623-461A-AEEB-91BD9768A7A2}" presName="parTrans" presStyleLbl="sibTrans2D1" presStyleIdx="6" presStyleCnt="7"/>
      <dgm:spPr/>
      <dgm:t>
        <a:bodyPr/>
        <a:lstStyle/>
        <a:p>
          <a:endParaRPr lang="en-US"/>
        </a:p>
      </dgm:t>
    </dgm:pt>
    <dgm:pt modelId="{1A1E0B40-B4F4-4C92-83A1-B86B82AC3EAE}" type="pres">
      <dgm:prSet presAssocID="{DC32B714-9623-461A-AEEB-91BD9768A7A2}" presName="connectorText" presStyleLbl="sibTrans2D1" presStyleIdx="6" presStyleCnt="7"/>
      <dgm:spPr/>
      <dgm:t>
        <a:bodyPr/>
        <a:lstStyle/>
        <a:p>
          <a:endParaRPr lang="en-US"/>
        </a:p>
      </dgm:t>
    </dgm:pt>
    <dgm:pt modelId="{93C7A580-C346-4F4F-B354-3CA7476BAC54}" type="pres">
      <dgm:prSet presAssocID="{1734885F-FCA4-482B-A3BC-93AFA4725408}" presName="node" presStyleLbl="node1" presStyleIdx="6" presStyleCnt="7">
        <dgm:presLayoutVars>
          <dgm:bulletEnabled val="1"/>
        </dgm:presLayoutVars>
      </dgm:prSet>
      <dgm:spPr/>
      <dgm:t>
        <a:bodyPr/>
        <a:lstStyle/>
        <a:p>
          <a:endParaRPr lang="en-US"/>
        </a:p>
      </dgm:t>
    </dgm:pt>
  </dgm:ptLst>
  <dgm:cxnLst>
    <dgm:cxn modelId="{2639339E-B216-4E97-85AF-877823A2870D}" srcId="{2D879A24-EF63-40FA-B460-5453064F1673}" destId="{DFA3F830-8C2A-4684-BC28-18E13B7B81FF}" srcOrd="2" destOrd="0" parTransId="{24FBB464-E6BD-4806-AE30-FB209BB83470}" sibTransId="{0F458F9E-6102-49F8-AEE4-E4ACC71381EF}"/>
    <dgm:cxn modelId="{A3F2479E-09DC-4175-8C0F-E98D35E554DD}" srcId="{2D879A24-EF63-40FA-B460-5453064F1673}" destId="{39298854-E8FB-4D14-900B-92F0948053A0}" srcOrd="3" destOrd="0" parTransId="{1144A7D0-0448-4E31-A17A-F2281C5A0917}" sibTransId="{F4FEC65E-2C80-4AA8-9795-FA45BAA66648}"/>
    <dgm:cxn modelId="{7D75B5A2-AA5A-4D93-ABDB-B239B542A303}" type="presOf" srcId="{D188C797-C638-438C-BF61-51A0222E135D}" destId="{9E594359-9A72-4916-8B93-05D85AF5C757}" srcOrd="0" destOrd="0" presId="urn:microsoft.com/office/officeart/2005/8/layout/radial5"/>
    <dgm:cxn modelId="{60C9647B-AA81-4B37-B911-76FE57F4AF43}" srcId="{2D879A24-EF63-40FA-B460-5453064F1673}" destId="{F8BC498F-F5C7-40B4-819E-866213F504B9}" srcOrd="1" destOrd="0" parTransId="{BB70AD31-1C2C-4A89-B41B-AB818D9A5884}" sibTransId="{ECA0701A-38EF-4758-AD2E-4A17A78B7CD7}"/>
    <dgm:cxn modelId="{8E6029D8-A852-49E3-8A37-73847EA90BBD}" type="presOf" srcId="{65797D29-2DE5-4E31-A12A-961F8E3B6693}" destId="{363F173C-38ED-4F18-BDBD-924A54D1E984}" srcOrd="0" destOrd="0" presId="urn:microsoft.com/office/officeart/2005/8/layout/radial5"/>
    <dgm:cxn modelId="{D6E72490-8033-46AA-8E89-761BCB184D80}" type="presOf" srcId="{EB5D9FBA-3097-4A15-952C-5238088F9FF8}" destId="{F9C8921C-5C30-4499-B8FD-D59F3F87653D}" srcOrd="0" destOrd="0" presId="urn:microsoft.com/office/officeart/2005/8/layout/radial5"/>
    <dgm:cxn modelId="{57193357-F0C9-4853-A2BD-2B4D84722585}" type="presOf" srcId="{2D879A24-EF63-40FA-B460-5453064F1673}" destId="{06F36660-B910-44A3-8AB8-BA6D73875EC1}" srcOrd="0" destOrd="0" presId="urn:microsoft.com/office/officeart/2005/8/layout/radial5"/>
    <dgm:cxn modelId="{B5291635-6A7D-4247-9337-5263E5954A9C}" type="presOf" srcId="{6B7933B4-86B9-44B8-ADF5-CA4B1A34DD65}" destId="{27EAF78F-F4B7-4AD2-AE60-10403700E7DD}" srcOrd="0" destOrd="0" presId="urn:microsoft.com/office/officeart/2005/8/layout/radial5"/>
    <dgm:cxn modelId="{C6ED2AB3-08B0-41AE-AB0A-AD4D1EB92351}" srcId="{2D879A24-EF63-40FA-B460-5453064F1673}" destId="{D188C797-C638-438C-BF61-51A0222E135D}" srcOrd="5" destOrd="0" parTransId="{EB5D9FBA-3097-4A15-952C-5238088F9FF8}" sibTransId="{2567E858-5D89-485C-95A9-A6B6C5471C46}"/>
    <dgm:cxn modelId="{CD648A75-BC63-4DE8-BF54-62B35BB33F12}" type="presOf" srcId="{1734885F-FCA4-482B-A3BC-93AFA4725408}" destId="{93C7A580-C346-4F4F-B354-3CA7476BAC54}" srcOrd="0" destOrd="0" presId="urn:microsoft.com/office/officeart/2005/8/layout/radial5"/>
    <dgm:cxn modelId="{02DCC950-2928-4245-A151-E4FE8A2B44CF}" type="presOf" srcId="{831B5A23-09F0-454E-8695-588CD1DDC280}" destId="{858EA3CF-F649-40C0-8CC2-23EDEA935F50}" srcOrd="0" destOrd="0" presId="urn:microsoft.com/office/officeart/2005/8/layout/radial5"/>
    <dgm:cxn modelId="{D27E50C8-696C-44EA-9AC8-1FBBFF7798BD}" type="presOf" srcId="{BB70AD31-1C2C-4A89-B41B-AB818D9A5884}" destId="{04C56876-C3EB-47BC-95DC-E7B45BCAAC49}" srcOrd="1" destOrd="0" presId="urn:microsoft.com/office/officeart/2005/8/layout/radial5"/>
    <dgm:cxn modelId="{6019EEE2-CDED-48F7-9F98-406691C72454}" type="presOf" srcId="{1144A7D0-0448-4E31-A17A-F2281C5A0917}" destId="{3C0D282A-03EC-4B95-BFFA-568F06F09F81}" srcOrd="1" destOrd="0" presId="urn:microsoft.com/office/officeart/2005/8/layout/radial5"/>
    <dgm:cxn modelId="{FCE79932-30D6-4CF7-A6B2-E5B9C2E169D3}" type="presOf" srcId="{65797D29-2DE5-4E31-A12A-961F8E3B6693}" destId="{852E2FED-5E14-4BD8-A77F-3EBB2B1A2A24}" srcOrd="1" destOrd="0" presId="urn:microsoft.com/office/officeart/2005/8/layout/radial5"/>
    <dgm:cxn modelId="{928F634C-706A-4161-A8DA-2899CFAE1CE4}" type="presOf" srcId="{6B7933B4-86B9-44B8-ADF5-CA4B1A34DD65}" destId="{9E2E87D5-AC51-4BEE-9431-0D7777010945}" srcOrd="1" destOrd="0" presId="urn:microsoft.com/office/officeart/2005/8/layout/radial5"/>
    <dgm:cxn modelId="{C63C17D9-2096-4A27-A6C2-AB4123E02F5A}" srcId="{2D879A24-EF63-40FA-B460-5453064F1673}" destId="{1734885F-FCA4-482B-A3BC-93AFA4725408}" srcOrd="6" destOrd="0" parTransId="{DC32B714-9623-461A-AEEB-91BD9768A7A2}" sibTransId="{5690DCC3-8BDD-4423-8A33-14EBF4F5BDA3}"/>
    <dgm:cxn modelId="{72BC14D4-64CB-445E-BC69-8918AF8F6187}" srcId="{2D879A24-EF63-40FA-B460-5453064F1673}" destId="{C7AFFFAA-F533-47B0-A84A-02C85DC456F3}" srcOrd="4" destOrd="0" parTransId="{6B7933B4-86B9-44B8-ADF5-CA4B1A34DD65}" sibTransId="{A70FEA1E-BEAA-4976-ABF1-9F74FD4DA82F}"/>
    <dgm:cxn modelId="{E84596F9-896A-4CBE-8380-3227B7EECD13}" srcId="{2D879A24-EF63-40FA-B460-5453064F1673}" destId="{831B5A23-09F0-454E-8695-588CD1DDC280}" srcOrd="0" destOrd="0" parTransId="{65797D29-2DE5-4E31-A12A-961F8E3B6693}" sibTransId="{F65CDBB4-8B1B-4D75-8207-53928CBB8E4B}"/>
    <dgm:cxn modelId="{F08B44C4-53BE-4B9C-B064-FC6C6647182A}" type="presOf" srcId="{1144A7D0-0448-4E31-A17A-F2281C5A0917}" destId="{212D933A-B6B1-4B4D-AE0A-820B122B7259}" srcOrd="0" destOrd="0" presId="urn:microsoft.com/office/officeart/2005/8/layout/radial5"/>
    <dgm:cxn modelId="{A2F55915-D694-4106-AD8E-8F8F22EC7DD8}" srcId="{2D2DECC2-CA5A-4CF7-B7F8-564E5151166C}" destId="{2D879A24-EF63-40FA-B460-5453064F1673}" srcOrd="0" destOrd="0" parTransId="{99C7D38D-3E4C-486B-B8EA-041A7F1E9AD3}" sibTransId="{C411DA36-7EED-4CEA-BF63-38E7E661ED73}"/>
    <dgm:cxn modelId="{5F1C17E3-1A73-4345-862E-9DB3B14DCF12}" type="presOf" srcId="{24FBB464-E6BD-4806-AE30-FB209BB83470}" destId="{1E36140A-D913-48E2-8867-3D1AB94B9738}" srcOrd="1" destOrd="0" presId="urn:microsoft.com/office/officeart/2005/8/layout/radial5"/>
    <dgm:cxn modelId="{579958D1-9015-4C98-B489-A324085B5FB8}" type="presOf" srcId="{EB5D9FBA-3097-4A15-952C-5238088F9FF8}" destId="{B9DA50D5-1FE2-4CFF-841C-0AB8AB6AE00E}" srcOrd="1" destOrd="0" presId="urn:microsoft.com/office/officeart/2005/8/layout/radial5"/>
    <dgm:cxn modelId="{ED4A0D67-E150-4E2E-B26A-20F6769582A2}" type="presOf" srcId="{BB70AD31-1C2C-4A89-B41B-AB818D9A5884}" destId="{A9367F49-205E-450A-A005-E53F0E45A24C}" srcOrd="0" destOrd="0" presId="urn:microsoft.com/office/officeart/2005/8/layout/radial5"/>
    <dgm:cxn modelId="{ED721097-EF7B-4413-9F05-8B1A348CE58E}" type="presOf" srcId="{F8BC498F-F5C7-40B4-819E-866213F504B9}" destId="{01959898-EA00-4E8D-A950-15A6DC93CF4E}" srcOrd="0" destOrd="0" presId="urn:microsoft.com/office/officeart/2005/8/layout/radial5"/>
    <dgm:cxn modelId="{3FEC9582-6D7B-4BAB-A938-F73598CB4C1B}" type="presOf" srcId="{C7AFFFAA-F533-47B0-A84A-02C85DC456F3}" destId="{C0E1A447-1936-4B03-9333-08E3F11C4E96}" srcOrd="0" destOrd="0" presId="urn:microsoft.com/office/officeart/2005/8/layout/radial5"/>
    <dgm:cxn modelId="{78E92F9E-2CAE-4134-9FD8-88F054A92F33}" type="presOf" srcId="{39298854-E8FB-4D14-900B-92F0948053A0}" destId="{5A417C1E-EEA5-4A0C-AD93-91C879D0E075}" srcOrd="0" destOrd="0" presId="urn:microsoft.com/office/officeart/2005/8/layout/radial5"/>
    <dgm:cxn modelId="{2F00D0FC-C22F-4D89-9EBE-5F5C27F2D54C}" type="presOf" srcId="{24FBB464-E6BD-4806-AE30-FB209BB83470}" destId="{73A82874-71FD-4DE7-8C79-B36E55284326}" srcOrd="0" destOrd="0" presId="urn:microsoft.com/office/officeart/2005/8/layout/radial5"/>
    <dgm:cxn modelId="{96A8551D-5999-46FC-9D48-74E1B2752A1B}" type="presOf" srcId="{DC32B714-9623-461A-AEEB-91BD9768A7A2}" destId="{6477E999-D2B3-4577-A7DA-D79E9983231C}" srcOrd="0" destOrd="0" presId="urn:microsoft.com/office/officeart/2005/8/layout/radial5"/>
    <dgm:cxn modelId="{976D33B9-CAC4-433B-945D-FCDE4EC66EE1}" type="presOf" srcId="{DC32B714-9623-461A-AEEB-91BD9768A7A2}" destId="{1A1E0B40-B4F4-4C92-83A1-B86B82AC3EAE}" srcOrd="1" destOrd="0" presId="urn:microsoft.com/office/officeart/2005/8/layout/radial5"/>
    <dgm:cxn modelId="{AD37CBC2-88E0-4B5E-9668-AB2A59988ACE}" type="presOf" srcId="{DFA3F830-8C2A-4684-BC28-18E13B7B81FF}" destId="{7CB42516-E652-4B4F-97B1-00AA2B8DBC81}" srcOrd="0" destOrd="0" presId="urn:microsoft.com/office/officeart/2005/8/layout/radial5"/>
    <dgm:cxn modelId="{DEAC9D7B-5458-4F29-A18B-1EA13B62BDFE}" type="presOf" srcId="{2D2DECC2-CA5A-4CF7-B7F8-564E5151166C}" destId="{5BD89FAD-EFCF-4DF9-9FBF-6F76A3891887}" srcOrd="0" destOrd="0" presId="urn:microsoft.com/office/officeart/2005/8/layout/radial5"/>
    <dgm:cxn modelId="{BA86D92A-BD9C-4DB4-AD51-72BE6F840217}" type="presParOf" srcId="{5BD89FAD-EFCF-4DF9-9FBF-6F76A3891887}" destId="{06F36660-B910-44A3-8AB8-BA6D73875EC1}" srcOrd="0" destOrd="0" presId="urn:microsoft.com/office/officeart/2005/8/layout/radial5"/>
    <dgm:cxn modelId="{291A607B-0C38-490A-8D04-C8C268A86E08}" type="presParOf" srcId="{5BD89FAD-EFCF-4DF9-9FBF-6F76A3891887}" destId="{363F173C-38ED-4F18-BDBD-924A54D1E984}" srcOrd="1" destOrd="0" presId="urn:microsoft.com/office/officeart/2005/8/layout/radial5"/>
    <dgm:cxn modelId="{60B3B9FF-6273-42AC-B65C-B3D1F74B9979}" type="presParOf" srcId="{363F173C-38ED-4F18-BDBD-924A54D1E984}" destId="{852E2FED-5E14-4BD8-A77F-3EBB2B1A2A24}" srcOrd="0" destOrd="0" presId="urn:microsoft.com/office/officeart/2005/8/layout/radial5"/>
    <dgm:cxn modelId="{8D73A9B0-614B-4C85-A4D7-6572CC293C12}" type="presParOf" srcId="{5BD89FAD-EFCF-4DF9-9FBF-6F76A3891887}" destId="{858EA3CF-F649-40C0-8CC2-23EDEA935F50}" srcOrd="2" destOrd="0" presId="urn:microsoft.com/office/officeart/2005/8/layout/radial5"/>
    <dgm:cxn modelId="{4C50813F-80EF-48A8-B2F6-5E49BB06E0B1}" type="presParOf" srcId="{5BD89FAD-EFCF-4DF9-9FBF-6F76A3891887}" destId="{A9367F49-205E-450A-A005-E53F0E45A24C}" srcOrd="3" destOrd="0" presId="urn:microsoft.com/office/officeart/2005/8/layout/radial5"/>
    <dgm:cxn modelId="{FD26F559-991F-4194-B9C0-7547C082FB53}" type="presParOf" srcId="{A9367F49-205E-450A-A005-E53F0E45A24C}" destId="{04C56876-C3EB-47BC-95DC-E7B45BCAAC49}" srcOrd="0" destOrd="0" presId="urn:microsoft.com/office/officeart/2005/8/layout/radial5"/>
    <dgm:cxn modelId="{2C56382B-85ED-42EB-8791-30FD6635AB7A}" type="presParOf" srcId="{5BD89FAD-EFCF-4DF9-9FBF-6F76A3891887}" destId="{01959898-EA00-4E8D-A950-15A6DC93CF4E}" srcOrd="4" destOrd="0" presId="urn:microsoft.com/office/officeart/2005/8/layout/radial5"/>
    <dgm:cxn modelId="{EC211E85-5D51-4343-9E29-02C9F795073F}" type="presParOf" srcId="{5BD89FAD-EFCF-4DF9-9FBF-6F76A3891887}" destId="{73A82874-71FD-4DE7-8C79-B36E55284326}" srcOrd="5" destOrd="0" presId="urn:microsoft.com/office/officeart/2005/8/layout/radial5"/>
    <dgm:cxn modelId="{C4294043-DD8B-4A6A-A4FE-BFF7D4BB9D43}" type="presParOf" srcId="{73A82874-71FD-4DE7-8C79-B36E55284326}" destId="{1E36140A-D913-48E2-8867-3D1AB94B9738}" srcOrd="0" destOrd="0" presId="urn:microsoft.com/office/officeart/2005/8/layout/radial5"/>
    <dgm:cxn modelId="{1D968CCC-E802-4D0B-9A47-FFA84AEB1BE9}" type="presParOf" srcId="{5BD89FAD-EFCF-4DF9-9FBF-6F76A3891887}" destId="{7CB42516-E652-4B4F-97B1-00AA2B8DBC81}" srcOrd="6" destOrd="0" presId="urn:microsoft.com/office/officeart/2005/8/layout/radial5"/>
    <dgm:cxn modelId="{BCEEAFD2-473A-49B5-A136-329AF7EB8AC9}" type="presParOf" srcId="{5BD89FAD-EFCF-4DF9-9FBF-6F76A3891887}" destId="{212D933A-B6B1-4B4D-AE0A-820B122B7259}" srcOrd="7" destOrd="0" presId="urn:microsoft.com/office/officeart/2005/8/layout/radial5"/>
    <dgm:cxn modelId="{7B464D4C-32A4-4D5D-A2E3-677AEA0615CB}" type="presParOf" srcId="{212D933A-B6B1-4B4D-AE0A-820B122B7259}" destId="{3C0D282A-03EC-4B95-BFFA-568F06F09F81}" srcOrd="0" destOrd="0" presId="urn:microsoft.com/office/officeart/2005/8/layout/radial5"/>
    <dgm:cxn modelId="{8BBE90F2-88F4-4422-BE9A-A161CCA9CA6B}" type="presParOf" srcId="{5BD89FAD-EFCF-4DF9-9FBF-6F76A3891887}" destId="{5A417C1E-EEA5-4A0C-AD93-91C879D0E075}" srcOrd="8" destOrd="0" presId="urn:microsoft.com/office/officeart/2005/8/layout/radial5"/>
    <dgm:cxn modelId="{D33F789D-D8F1-45B4-9DD9-9AF01C941AE4}" type="presParOf" srcId="{5BD89FAD-EFCF-4DF9-9FBF-6F76A3891887}" destId="{27EAF78F-F4B7-4AD2-AE60-10403700E7DD}" srcOrd="9" destOrd="0" presId="urn:microsoft.com/office/officeart/2005/8/layout/radial5"/>
    <dgm:cxn modelId="{4A3C8BAD-069D-49D9-939B-99FCAC3342B2}" type="presParOf" srcId="{27EAF78F-F4B7-4AD2-AE60-10403700E7DD}" destId="{9E2E87D5-AC51-4BEE-9431-0D7777010945}" srcOrd="0" destOrd="0" presId="urn:microsoft.com/office/officeart/2005/8/layout/radial5"/>
    <dgm:cxn modelId="{15535A21-A652-450C-9CFF-D9D2B8589AFD}" type="presParOf" srcId="{5BD89FAD-EFCF-4DF9-9FBF-6F76A3891887}" destId="{C0E1A447-1936-4B03-9333-08E3F11C4E96}" srcOrd="10" destOrd="0" presId="urn:microsoft.com/office/officeart/2005/8/layout/radial5"/>
    <dgm:cxn modelId="{B5B67C79-7DA6-48B0-8A63-881B6E0ED829}" type="presParOf" srcId="{5BD89FAD-EFCF-4DF9-9FBF-6F76A3891887}" destId="{F9C8921C-5C30-4499-B8FD-D59F3F87653D}" srcOrd="11" destOrd="0" presId="urn:microsoft.com/office/officeart/2005/8/layout/radial5"/>
    <dgm:cxn modelId="{0BC649D6-877A-4EFE-BAE2-EB1CBD6EFE01}" type="presParOf" srcId="{F9C8921C-5C30-4499-B8FD-D59F3F87653D}" destId="{B9DA50D5-1FE2-4CFF-841C-0AB8AB6AE00E}" srcOrd="0" destOrd="0" presId="urn:microsoft.com/office/officeart/2005/8/layout/radial5"/>
    <dgm:cxn modelId="{74DAA7C1-33F5-4220-ADBD-F95F2B75C5B3}" type="presParOf" srcId="{5BD89FAD-EFCF-4DF9-9FBF-6F76A3891887}" destId="{9E594359-9A72-4916-8B93-05D85AF5C757}" srcOrd="12" destOrd="0" presId="urn:microsoft.com/office/officeart/2005/8/layout/radial5"/>
    <dgm:cxn modelId="{847F9954-4A13-4551-A763-B8487D60C6F9}" type="presParOf" srcId="{5BD89FAD-EFCF-4DF9-9FBF-6F76A3891887}" destId="{6477E999-D2B3-4577-A7DA-D79E9983231C}" srcOrd="13" destOrd="0" presId="urn:microsoft.com/office/officeart/2005/8/layout/radial5"/>
    <dgm:cxn modelId="{46D82CA7-505E-4215-BE0B-FF6EE5106155}" type="presParOf" srcId="{6477E999-D2B3-4577-A7DA-D79E9983231C}" destId="{1A1E0B40-B4F4-4C92-83A1-B86B82AC3EAE}" srcOrd="0" destOrd="0" presId="urn:microsoft.com/office/officeart/2005/8/layout/radial5"/>
    <dgm:cxn modelId="{87101281-D4C0-43A9-A698-31E3D65491A9}" type="presParOf" srcId="{5BD89FAD-EFCF-4DF9-9FBF-6F76A3891887}" destId="{93C7A580-C346-4F4F-B354-3CA7476BAC54}"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D2DECC2-CA5A-4CF7-B7F8-564E5151166C}" type="doc">
      <dgm:prSet loTypeId="urn:microsoft.com/office/officeart/2005/8/layout/radial5" loCatId="relationship" qsTypeId="urn:microsoft.com/office/officeart/2005/8/quickstyle/3d7" qsCatId="3D" csTypeId="urn:microsoft.com/office/officeart/2005/8/colors/accent1_2" csCatId="accent1" phldr="1"/>
      <dgm:spPr/>
      <dgm:t>
        <a:bodyPr/>
        <a:lstStyle/>
        <a:p>
          <a:endParaRPr lang="en-US"/>
        </a:p>
      </dgm:t>
    </dgm:pt>
    <dgm:pt modelId="{2D879A24-EF63-40FA-B460-5453064F1673}">
      <dgm:prSet phldrT="[Text]"/>
      <dgm:spPr/>
      <dgm:t>
        <a:bodyPr/>
        <a:lstStyle/>
        <a:p>
          <a:r>
            <a:rPr lang="en-US" dirty="0" smtClean="0"/>
            <a:t>John 3:16</a:t>
          </a:r>
          <a:endParaRPr lang="en-US" dirty="0"/>
        </a:p>
      </dgm:t>
    </dgm:pt>
    <dgm:pt modelId="{99C7D38D-3E4C-486B-B8EA-041A7F1E9AD3}" type="parTrans" cxnId="{A2F55915-D694-4106-AD8E-8F8F22EC7DD8}">
      <dgm:prSet/>
      <dgm:spPr/>
      <dgm:t>
        <a:bodyPr/>
        <a:lstStyle/>
        <a:p>
          <a:endParaRPr lang="en-US"/>
        </a:p>
      </dgm:t>
    </dgm:pt>
    <dgm:pt modelId="{C411DA36-7EED-4CEA-BF63-38E7E661ED73}" type="sibTrans" cxnId="{A2F55915-D694-4106-AD8E-8F8F22EC7DD8}">
      <dgm:prSet/>
      <dgm:spPr/>
      <dgm:t>
        <a:bodyPr/>
        <a:lstStyle/>
        <a:p>
          <a:endParaRPr lang="en-US"/>
        </a:p>
      </dgm:t>
    </dgm:pt>
    <dgm:pt modelId="{831B5A23-09F0-454E-8695-588CD1DDC280}">
      <dgm:prSet phldrT="[Text]" custT="1"/>
      <dgm:spPr/>
      <dgm:t>
        <a:bodyPr/>
        <a:lstStyle/>
        <a:p>
          <a:r>
            <a:rPr lang="en-US" sz="2400" dirty="0" smtClean="0"/>
            <a:t>God</a:t>
          </a:r>
          <a:endParaRPr lang="en-US" sz="2400" dirty="0"/>
        </a:p>
      </dgm:t>
    </dgm:pt>
    <dgm:pt modelId="{65797D29-2DE5-4E31-A12A-961F8E3B6693}" type="parTrans" cxnId="{E84596F9-896A-4CBE-8380-3227B7EECD13}">
      <dgm:prSet/>
      <dgm:spPr/>
      <dgm:t>
        <a:bodyPr/>
        <a:lstStyle/>
        <a:p>
          <a:endParaRPr lang="en-US" dirty="0"/>
        </a:p>
      </dgm:t>
    </dgm:pt>
    <dgm:pt modelId="{F65CDBB4-8B1B-4D75-8207-53928CBB8E4B}" type="sibTrans" cxnId="{E84596F9-896A-4CBE-8380-3227B7EECD13}">
      <dgm:prSet/>
      <dgm:spPr/>
      <dgm:t>
        <a:bodyPr/>
        <a:lstStyle/>
        <a:p>
          <a:endParaRPr lang="en-US"/>
        </a:p>
      </dgm:t>
    </dgm:pt>
    <dgm:pt modelId="{39298854-E8FB-4D14-900B-92F0948053A0}">
      <dgm:prSet phldrT="[Text]" custT="1"/>
      <dgm:spPr/>
      <dgm:t>
        <a:bodyPr/>
        <a:lstStyle/>
        <a:p>
          <a:r>
            <a:rPr lang="en-US" sz="2400" dirty="0" err="1" smtClean="0"/>
            <a:t>Invita-tion</a:t>
          </a:r>
          <a:endParaRPr lang="en-US" sz="2400" dirty="0"/>
        </a:p>
      </dgm:t>
    </dgm:pt>
    <dgm:pt modelId="{1144A7D0-0448-4E31-A17A-F2281C5A0917}" type="parTrans" cxnId="{A3F2479E-09DC-4175-8C0F-E98D35E554DD}">
      <dgm:prSet/>
      <dgm:spPr/>
      <dgm:t>
        <a:bodyPr/>
        <a:lstStyle/>
        <a:p>
          <a:endParaRPr lang="en-US" dirty="0"/>
        </a:p>
      </dgm:t>
    </dgm:pt>
    <dgm:pt modelId="{F4FEC65E-2C80-4AA8-9795-FA45BAA66648}" type="sibTrans" cxnId="{A3F2479E-09DC-4175-8C0F-E98D35E554DD}">
      <dgm:prSet/>
      <dgm:spPr/>
      <dgm:t>
        <a:bodyPr/>
        <a:lstStyle/>
        <a:p>
          <a:endParaRPr lang="en-US"/>
        </a:p>
      </dgm:t>
    </dgm:pt>
    <dgm:pt modelId="{C7AFFFAA-F533-47B0-A84A-02C85DC456F3}">
      <dgm:prSet phldrT="[Text]" custT="1"/>
      <dgm:spPr/>
      <dgm:t>
        <a:bodyPr/>
        <a:lstStyle/>
        <a:p>
          <a:r>
            <a:rPr lang="en-US" sz="2800" dirty="0" smtClean="0"/>
            <a:t>Faith</a:t>
          </a:r>
          <a:endParaRPr lang="en-US" sz="3000" dirty="0"/>
        </a:p>
      </dgm:t>
    </dgm:pt>
    <dgm:pt modelId="{6B7933B4-86B9-44B8-ADF5-CA4B1A34DD65}" type="parTrans" cxnId="{72BC14D4-64CB-445E-BC69-8918AF8F6187}">
      <dgm:prSet/>
      <dgm:spPr/>
      <dgm:t>
        <a:bodyPr/>
        <a:lstStyle/>
        <a:p>
          <a:endParaRPr lang="en-US" dirty="0"/>
        </a:p>
      </dgm:t>
    </dgm:pt>
    <dgm:pt modelId="{A70FEA1E-BEAA-4976-ABF1-9F74FD4DA82F}" type="sibTrans" cxnId="{72BC14D4-64CB-445E-BC69-8918AF8F6187}">
      <dgm:prSet/>
      <dgm:spPr/>
      <dgm:t>
        <a:bodyPr/>
        <a:lstStyle/>
        <a:p>
          <a:endParaRPr lang="en-US"/>
        </a:p>
      </dgm:t>
    </dgm:pt>
    <dgm:pt modelId="{D188C797-C638-438C-BF61-51A0222E135D}">
      <dgm:prSet phldrT="[Text]" custT="1"/>
      <dgm:spPr/>
      <dgm:t>
        <a:bodyPr/>
        <a:lstStyle/>
        <a:p>
          <a:r>
            <a:rPr lang="en-US" sz="2000" b="0" dirty="0" smtClean="0"/>
            <a:t>Punish-</a:t>
          </a:r>
          <a:r>
            <a:rPr lang="en-US" sz="2000" b="0" dirty="0" err="1" smtClean="0"/>
            <a:t>ment</a:t>
          </a:r>
          <a:endParaRPr lang="en-US" sz="2000" b="0" dirty="0"/>
        </a:p>
      </dgm:t>
    </dgm:pt>
    <dgm:pt modelId="{EB5D9FBA-3097-4A15-952C-5238088F9FF8}" type="parTrans" cxnId="{C6ED2AB3-08B0-41AE-AB0A-AD4D1EB92351}">
      <dgm:prSet/>
      <dgm:spPr/>
      <dgm:t>
        <a:bodyPr/>
        <a:lstStyle/>
        <a:p>
          <a:endParaRPr lang="en-US" dirty="0"/>
        </a:p>
      </dgm:t>
    </dgm:pt>
    <dgm:pt modelId="{2567E858-5D89-485C-95A9-A6B6C5471C46}" type="sibTrans" cxnId="{C6ED2AB3-08B0-41AE-AB0A-AD4D1EB92351}">
      <dgm:prSet/>
      <dgm:spPr/>
      <dgm:t>
        <a:bodyPr/>
        <a:lstStyle/>
        <a:p>
          <a:endParaRPr lang="en-US"/>
        </a:p>
      </dgm:t>
    </dgm:pt>
    <dgm:pt modelId="{F8BC498F-F5C7-40B4-819E-866213F504B9}">
      <dgm:prSet phldrT="[Text]" custT="1"/>
      <dgm:spPr/>
      <dgm:t>
        <a:bodyPr/>
        <a:lstStyle/>
        <a:p>
          <a:r>
            <a:rPr lang="en-US" sz="2400" dirty="0" smtClean="0"/>
            <a:t>Love</a:t>
          </a:r>
          <a:endParaRPr lang="en-US" sz="2400" dirty="0"/>
        </a:p>
      </dgm:t>
    </dgm:pt>
    <dgm:pt modelId="{BB70AD31-1C2C-4A89-B41B-AB818D9A5884}" type="parTrans" cxnId="{60C9647B-AA81-4B37-B911-76FE57F4AF43}">
      <dgm:prSet/>
      <dgm:spPr/>
      <dgm:t>
        <a:bodyPr/>
        <a:lstStyle/>
        <a:p>
          <a:endParaRPr lang="en-US" dirty="0"/>
        </a:p>
      </dgm:t>
    </dgm:pt>
    <dgm:pt modelId="{ECA0701A-38EF-4758-AD2E-4A17A78B7CD7}" type="sibTrans" cxnId="{60C9647B-AA81-4B37-B911-76FE57F4AF43}">
      <dgm:prSet/>
      <dgm:spPr/>
      <dgm:t>
        <a:bodyPr/>
        <a:lstStyle/>
        <a:p>
          <a:endParaRPr lang="en-US"/>
        </a:p>
      </dgm:t>
    </dgm:pt>
    <dgm:pt modelId="{DFA3F830-8C2A-4684-BC28-18E13B7B81FF}">
      <dgm:prSet phldrT="[Text]" custT="1"/>
      <dgm:spPr/>
      <dgm:t>
        <a:bodyPr/>
        <a:lstStyle/>
        <a:p>
          <a:r>
            <a:rPr lang="en-US" sz="2400" dirty="0" smtClean="0"/>
            <a:t>Gift</a:t>
          </a:r>
          <a:endParaRPr lang="en-US" sz="2400" dirty="0"/>
        </a:p>
      </dgm:t>
    </dgm:pt>
    <dgm:pt modelId="{24FBB464-E6BD-4806-AE30-FB209BB83470}" type="parTrans" cxnId="{2639339E-B216-4E97-85AF-877823A2870D}">
      <dgm:prSet/>
      <dgm:spPr/>
      <dgm:t>
        <a:bodyPr/>
        <a:lstStyle/>
        <a:p>
          <a:endParaRPr lang="en-US" dirty="0"/>
        </a:p>
      </dgm:t>
    </dgm:pt>
    <dgm:pt modelId="{0F458F9E-6102-49F8-AEE4-E4ACC71381EF}" type="sibTrans" cxnId="{2639339E-B216-4E97-85AF-877823A2870D}">
      <dgm:prSet/>
      <dgm:spPr/>
      <dgm:t>
        <a:bodyPr/>
        <a:lstStyle/>
        <a:p>
          <a:endParaRPr lang="en-US"/>
        </a:p>
      </dgm:t>
    </dgm:pt>
    <dgm:pt modelId="{1734885F-FCA4-482B-A3BC-93AFA4725408}">
      <dgm:prSet phldrT="[Text]" custT="1"/>
      <dgm:spPr/>
      <dgm:t>
        <a:bodyPr/>
        <a:lstStyle/>
        <a:p>
          <a:r>
            <a:rPr lang="en-US" sz="2200" b="1" spc="-150" dirty="0" smtClean="0">
              <a:solidFill>
                <a:srgbClr val="C00000"/>
              </a:solidFill>
            </a:rPr>
            <a:t>Reward</a:t>
          </a:r>
          <a:endParaRPr lang="en-US" sz="2200" b="1" spc="-150" dirty="0">
            <a:solidFill>
              <a:srgbClr val="C00000"/>
            </a:solidFill>
          </a:endParaRPr>
        </a:p>
      </dgm:t>
    </dgm:pt>
    <dgm:pt modelId="{DC32B714-9623-461A-AEEB-91BD9768A7A2}" type="parTrans" cxnId="{C63C17D9-2096-4A27-A6C2-AB4123E02F5A}">
      <dgm:prSet/>
      <dgm:spPr/>
      <dgm:t>
        <a:bodyPr/>
        <a:lstStyle/>
        <a:p>
          <a:endParaRPr lang="en-US" dirty="0"/>
        </a:p>
      </dgm:t>
    </dgm:pt>
    <dgm:pt modelId="{5690DCC3-8BDD-4423-8A33-14EBF4F5BDA3}" type="sibTrans" cxnId="{C63C17D9-2096-4A27-A6C2-AB4123E02F5A}">
      <dgm:prSet/>
      <dgm:spPr/>
      <dgm:t>
        <a:bodyPr/>
        <a:lstStyle/>
        <a:p>
          <a:endParaRPr lang="en-US"/>
        </a:p>
      </dgm:t>
    </dgm:pt>
    <dgm:pt modelId="{5BD89FAD-EFCF-4DF9-9FBF-6F76A3891887}" type="pres">
      <dgm:prSet presAssocID="{2D2DECC2-CA5A-4CF7-B7F8-564E5151166C}" presName="Name0" presStyleCnt="0">
        <dgm:presLayoutVars>
          <dgm:chMax val="1"/>
          <dgm:dir/>
          <dgm:animLvl val="ctr"/>
          <dgm:resizeHandles val="exact"/>
        </dgm:presLayoutVars>
      </dgm:prSet>
      <dgm:spPr/>
      <dgm:t>
        <a:bodyPr/>
        <a:lstStyle/>
        <a:p>
          <a:endParaRPr lang="en-US"/>
        </a:p>
      </dgm:t>
    </dgm:pt>
    <dgm:pt modelId="{06F36660-B910-44A3-8AB8-BA6D73875EC1}" type="pres">
      <dgm:prSet presAssocID="{2D879A24-EF63-40FA-B460-5453064F1673}" presName="centerShape" presStyleLbl="node0" presStyleIdx="0" presStyleCnt="1"/>
      <dgm:spPr/>
      <dgm:t>
        <a:bodyPr/>
        <a:lstStyle/>
        <a:p>
          <a:endParaRPr lang="en-US"/>
        </a:p>
      </dgm:t>
    </dgm:pt>
    <dgm:pt modelId="{363F173C-38ED-4F18-BDBD-924A54D1E984}" type="pres">
      <dgm:prSet presAssocID="{65797D29-2DE5-4E31-A12A-961F8E3B6693}" presName="parTrans" presStyleLbl="sibTrans2D1" presStyleIdx="0" presStyleCnt="7"/>
      <dgm:spPr/>
      <dgm:t>
        <a:bodyPr/>
        <a:lstStyle/>
        <a:p>
          <a:endParaRPr lang="en-US"/>
        </a:p>
      </dgm:t>
    </dgm:pt>
    <dgm:pt modelId="{852E2FED-5E14-4BD8-A77F-3EBB2B1A2A24}" type="pres">
      <dgm:prSet presAssocID="{65797D29-2DE5-4E31-A12A-961F8E3B6693}" presName="connectorText" presStyleLbl="sibTrans2D1" presStyleIdx="0" presStyleCnt="7"/>
      <dgm:spPr/>
      <dgm:t>
        <a:bodyPr/>
        <a:lstStyle/>
        <a:p>
          <a:endParaRPr lang="en-US"/>
        </a:p>
      </dgm:t>
    </dgm:pt>
    <dgm:pt modelId="{858EA3CF-F649-40C0-8CC2-23EDEA935F50}" type="pres">
      <dgm:prSet presAssocID="{831B5A23-09F0-454E-8695-588CD1DDC280}" presName="node" presStyleLbl="node1" presStyleIdx="0" presStyleCnt="7">
        <dgm:presLayoutVars>
          <dgm:bulletEnabled val="1"/>
        </dgm:presLayoutVars>
      </dgm:prSet>
      <dgm:spPr/>
      <dgm:t>
        <a:bodyPr/>
        <a:lstStyle/>
        <a:p>
          <a:endParaRPr lang="en-US"/>
        </a:p>
      </dgm:t>
    </dgm:pt>
    <dgm:pt modelId="{A9367F49-205E-450A-A005-E53F0E45A24C}" type="pres">
      <dgm:prSet presAssocID="{BB70AD31-1C2C-4A89-B41B-AB818D9A5884}" presName="parTrans" presStyleLbl="sibTrans2D1" presStyleIdx="1" presStyleCnt="7"/>
      <dgm:spPr/>
      <dgm:t>
        <a:bodyPr/>
        <a:lstStyle/>
        <a:p>
          <a:endParaRPr lang="en-US"/>
        </a:p>
      </dgm:t>
    </dgm:pt>
    <dgm:pt modelId="{04C56876-C3EB-47BC-95DC-E7B45BCAAC49}" type="pres">
      <dgm:prSet presAssocID="{BB70AD31-1C2C-4A89-B41B-AB818D9A5884}" presName="connectorText" presStyleLbl="sibTrans2D1" presStyleIdx="1" presStyleCnt="7"/>
      <dgm:spPr/>
      <dgm:t>
        <a:bodyPr/>
        <a:lstStyle/>
        <a:p>
          <a:endParaRPr lang="en-US"/>
        </a:p>
      </dgm:t>
    </dgm:pt>
    <dgm:pt modelId="{01959898-EA00-4E8D-A950-15A6DC93CF4E}" type="pres">
      <dgm:prSet presAssocID="{F8BC498F-F5C7-40B4-819E-866213F504B9}" presName="node" presStyleLbl="node1" presStyleIdx="1" presStyleCnt="7">
        <dgm:presLayoutVars>
          <dgm:bulletEnabled val="1"/>
        </dgm:presLayoutVars>
      </dgm:prSet>
      <dgm:spPr/>
      <dgm:t>
        <a:bodyPr/>
        <a:lstStyle/>
        <a:p>
          <a:endParaRPr lang="en-US"/>
        </a:p>
      </dgm:t>
    </dgm:pt>
    <dgm:pt modelId="{73A82874-71FD-4DE7-8C79-B36E55284326}" type="pres">
      <dgm:prSet presAssocID="{24FBB464-E6BD-4806-AE30-FB209BB83470}" presName="parTrans" presStyleLbl="sibTrans2D1" presStyleIdx="2" presStyleCnt="7"/>
      <dgm:spPr/>
      <dgm:t>
        <a:bodyPr/>
        <a:lstStyle/>
        <a:p>
          <a:endParaRPr lang="en-US"/>
        </a:p>
      </dgm:t>
    </dgm:pt>
    <dgm:pt modelId="{1E36140A-D913-48E2-8867-3D1AB94B9738}" type="pres">
      <dgm:prSet presAssocID="{24FBB464-E6BD-4806-AE30-FB209BB83470}" presName="connectorText" presStyleLbl="sibTrans2D1" presStyleIdx="2" presStyleCnt="7"/>
      <dgm:spPr/>
      <dgm:t>
        <a:bodyPr/>
        <a:lstStyle/>
        <a:p>
          <a:endParaRPr lang="en-US"/>
        </a:p>
      </dgm:t>
    </dgm:pt>
    <dgm:pt modelId="{7CB42516-E652-4B4F-97B1-00AA2B8DBC81}" type="pres">
      <dgm:prSet presAssocID="{DFA3F830-8C2A-4684-BC28-18E13B7B81FF}" presName="node" presStyleLbl="node1" presStyleIdx="2" presStyleCnt="7">
        <dgm:presLayoutVars>
          <dgm:bulletEnabled val="1"/>
        </dgm:presLayoutVars>
      </dgm:prSet>
      <dgm:spPr/>
      <dgm:t>
        <a:bodyPr/>
        <a:lstStyle/>
        <a:p>
          <a:endParaRPr lang="en-US"/>
        </a:p>
      </dgm:t>
    </dgm:pt>
    <dgm:pt modelId="{212D933A-B6B1-4B4D-AE0A-820B122B7259}" type="pres">
      <dgm:prSet presAssocID="{1144A7D0-0448-4E31-A17A-F2281C5A0917}" presName="parTrans" presStyleLbl="sibTrans2D1" presStyleIdx="3" presStyleCnt="7"/>
      <dgm:spPr/>
      <dgm:t>
        <a:bodyPr/>
        <a:lstStyle/>
        <a:p>
          <a:endParaRPr lang="en-US"/>
        </a:p>
      </dgm:t>
    </dgm:pt>
    <dgm:pt modelId="{3C0D282A-03EC-4B95-BFFA-568F06F09F81}" type="pres">
      <dgm:prSet presAssocID="{1144A7D0-0448-4E31-A17A-F2281C5A0917}" presName="connectorText" presStyleLbl="sibTrans2D1" presStyleIdx="3" presStyleCnt="7"/>
      <dgm:spPr/>
      <dgm:t>
        <a:bodyPr/>
        <a:lstStyle/>
        <a:p>
          <a:endParaRPr lang="en-US"/>
        </a:p>
      </dgm:t>
    </dgm:pt>
    <dgm:pt modelId="{5A417C1E-EEA5-4A0C-AD93-91C879D0E075}" type="pres">
      <dgm:prSet presAssocID="{39298854-E8FB-4D14-900B-92F0948053A0}" presName="node" presStyleLbl="node1" presStyleIdx="3" presStyleCnt="7">
        <dgm:presLayoutVars>
          <dgm:bulletEnabled val="1"/>
        </dgm:presLayoutVars>
      </dgm:prSet>
      <dgm:spPr/>
      <dgm:t>
        <a:bodyPr/>
        <a:lstStyle/>
        <a:p>
          <a:endParaRPr lang="en-US"/>
        </a:p>
      </dgm:t>
    </dgm:pt>
    <dgm:pt modelId="{27EAF78F-F4B7-4AD2-AE60-10403700E7DD}" type="pres">
      <dgm:prSet presAssocID="{6B7933B4-86B9-44B8-ADF5-CA4B1A34DD65}" presName="parTrans" presStyleLbl="sibTrans2D1" presStyleIdx="4" presStyleCnt="7"/>
      <dgm:spPr/>
      <dgm:t>
        <a:bodyPr/>
        <a:lstStyle/>
        <a:p>
          <a:endParaRPr lang="en-US"/>
        </a:p>
      </dgm:t>
    </dgm:pt>
    <dgm:pt modelId="{9E2E87D5-AC51-4BEE-9431-0D7777010945}" type="pres">
      <dgm:prSet presAssocID="{6B7933B4-86B9-44B8-ADF5-CA4B1A34DD65}" presName="connectorText" presStyleLbl="sibTrans2D1" presStyleIdx="4" presStyleCnt="7"/>
      <dgm:spPr/>
      <dgm:t>
        <a:bodyPr/>
        <a:lstStyle/>
        <a:p>
          <a:endParaRPr lang="en-US"/>
        </a:p>
      </dgm:t>
    </dgm:pt>
    <dgm:pt modelId="{C0E1A447-1936-4B03-9333-08E3F11C4E96}" type="pres">
      <dgm:prSet presAssocID="{C7AFFFAA-F533-47B0-A84A-02C85DC456F3}" presName="node" presStyleLbl="node1" presStyleIdx="4" presStyleCnt="7">
        <dgm:presLayoutVars>
          <dgm:bulletEnabled val="1"/>
        </dgm:presLayoutVars>
      </dgm:prSet>
      <dgm:spPr/>
      <dgm:t>
        <a:bodyPr/>
        <a:lstStyle/>
        <a:p>
          <a:endParaRPr lang="en-US"/>
        </a:p>
      </dgm:t>
    </dgm:pt>
    <dgm:pt modelId="{F9C8921C-5C30-4499-B8FD-D59F3F87653D}" type="pres">
      <dgm:prSet presAssocID="{EB5D9FBA-3097-4A15-952C-5238088F9FF8}" presName="parTrans" presStyleLbl="sibTrans2D1" presStyleIdx="5" presStyleCnt="7"/>
      <dgm:spPr/>
      <dgm:t>
        <a:bodyPr/>
        <a:lstStyle/>
        <a:p>
          <a:endParaRPr lang="en-US"/>
        </a:p>
      </dgm:t>
    </dgm:pt>
    <dgm:pt modelId="{B9DA50D5-1FE2-4CFF-841C-0AB8AB6AE00E}" type="pres">
      <dgm:prSet presAssocID="{EB5D9FBA-3097-4A15-952C-5238088F9FF8}" presName="connectorText" presStyleLbl="sibTrans2D1" presStyleIdx="5" presStyleCnt="7"/>
      <dgm:spPr/>
      <dgm:t>
        <a:bodyPr/>
        <a:lstStyle/>
        <a:p>
          <a:endParaRPr lang="en-US"/>
        </a:p>
      </dgm:t>
    </dgm:pt>
    <dgm:pt modelId="{9E594359-9A72-4916-8B93-05D85AF5C757}" type="pres">
      <dgm:prSet presAssocID="{D188C797-C638-438C-BF61-51A0222E135D}" presName="node" presStyleLbl="node1" presStyleIdx="5" presStyleCnt="7">
        <dgm:presLayoutVars>
          <dgm:bulletEnabled val="1"/>
        </dgm:presLayoutVars>
      </dgm:prSet>
      <dgm:spPr/>
      <dgm:t>
        <a:bodyPr/>
        <a:lstStyle/>
        <a:p>
          <a:endParaRPr lang="en-US"/>
        </a:p>
      </dgm:t>
    </dgm:pt>
    <dgm:pt modelId="{6477E999-D2B3-4577-A7DA-D79E9983231C}" type="pres">
      <dgm:prSet presAssocID="{DC32B714-9623-461A-AEEB-91BD9768A7A2}" presName="parTrans" presStyleLbl="sibTrans2D1" presStyleIdx="6" presStyleCnt="7"/>
      <dgm:spPr/>
      <dgm:t>
        <a:bodyPr/>
        <a:lstStyle/>
        <a:p>
          <a:endParaRPr lang="en-US"/>
        </a:p>
      </dgm:t>
    </dgm:pt>
    <dgm:pt modelId="{1A1E0B40-B4F4-4C92-83A1-B86B82AC3EAE}" type="pres">
      <dgm:prSet presAssocID="{DC32B714-9623-461A-AEEB-91BD9768A7A2}" presName="connectorText" presStyleLbl="sibTrans2D1" presStyleIdx="6" presStyleCnt="7"/>
      <dgm:spPr/>
      <dgm:t>
        <a:bodyPr/>
        <a:lstStyle/>
        <a:p>
          <a:endParaRPr lang="en-US"/>
        </a:p>
      </dgm:t>
    </dgm:pt>
    <dgm:pt modelId="{93C7A580-C346-4F4F-B354-3CA7476BAC54}" type="pres">
      <dgm:prSet presAssocID="{1734885F-FCA4-482B-A3BC-93AFA4725408}" presName="node" presStyleLbl="node1" presStyleIdx="6" presStyleCnt="7" custRadScaleRad="154940" custRadScaleInc="-23039">
        <dgm:presLayoutVars>
          <dgm:bulletEnabled val="1"/>
        </dgm:presLayoutVars>
      </dgm:prSet>
      <dgm:spPr/>
      <dgm:t>
        <a:bodyPr/>
        <a:lstStyle/>
        <a:p>
          <a:endParaRPr lang="en-US"/>
        </a:p>
      </dgm:t>
    </dgm:pt>
  </dgm:ptLst>
  <dgm:cxnLst>
    <dgm:cxn modelId="{EA564713-F553-4FD8-8F35-B655BA938119}" type="presOf" srcId="{DC32B714-9623-461A-AEEB-91BD9768A7A2}" destId="{6477E999-D2B3-4577-A7DA-D79E9983231C}" srcOrd="0" destOrd="0" presId="urn:microsoft.com/office/officeart/2005/8/layout/radial5"/>
    <dgm:cxn modelId="{60DFF9F2-2AAC-47E1-85B4-9BAE9030DA3C}" type="presOf" srcId="{DC32B714-9623-461A-AEEB-91BD9768A7A2}" destId="{1A1E0B40-B4F4-4C92-83A1-B86B82AC3EAE}" srcOrd="1" destOrd="0" presId="urn:microsoft.com/office/officeart/2005/8/layout/radial5"/>
    <dgm:cxn modelId="{4511D9B6-DF5B-4BBF-BE82-9211C9C37E65}" type="presOf" srcId="{831B5A23-09F0-454E-8695-588CD1DDC280}" destId="{858EA3CF-F649-40C0-8CC2-23EDEA935F50}" srcOrd="0" destOrd="0" presId="urn:microsoft.com/office/officeart/2005/8/layout/radial5"/>
    <dgm:cxn modelId="{BAC78F9A-9948-4757-911F-67DAFDC77BF6}" type="presOf" srcId="{2D2DECC2-CA5A-4CF7-B7F8-564E5151166C}" destId="{5BD89FAD-EFCF-4DF9-9FBF-6F76A3891887}" srcOrd="0" destOrd="0" presId="urn:microsoft.com/office/officeart/2005/8/layout/radial5"/>
    <dgm:cxn modelId="{72BC14D4-64CB-445E-BC69-8918AF8F6187}" srcId="{2D879A24-EF63-40FA-B460-5453064F1673}" destId="{C7AFFFAA-F533-47B0-A84A-02C85DC456F3}" srcOrd="4" destOrd="0" parTransId="{6B7933B4-86B9-44B8-ADF5-CA4B1A34DD65}" sibTransId="{A70FEA1E-BEAA-4976-ABF1-9F74FD4DA82F}"/>
    <dgm:cxn modelId="{A94AAAD9-F6F5-4F3A-8A99-9FE5290971F9}" type="presOf" srcId="{39298854-E8FB-4D14-900B-92F0948053A0}" destId="{5A417C1E-EEA5-4A0C-AD93-91C879D0E075}" srcOrd="0" destOrd="0" presId="urn:microsoft.com/office/officeart/2005/8/layout/radial5"/>
    <dgm:cxn modelId="{60C9647B-AA81-4B37-B911-76FE57F4AF43}" srcId="{2D879A24-EF63-40FA-B460-5453064F1673}" destId="{F8BC498F-F5C7-40B4-819E-866213F504B9}" srcOrd="1" destOrd="0" parTransId="{BB70AD31-1C2C-4A89-B41B-AB818D9A5884}" sibTransId="{ECA0701A-38EF-4758-AD2E-4A17A78B7CD7}"/>
    <dgm:cxn modelId="{50EDF215-6399-45AF-B0C7-74D6A50146C9}" type="presOf" srcId="{2D879A24-EF63-40FA-B460-5453064F1673}" destId="{06F36660-B910-44A3-8AB8-BA6D73875EC1}" srcOrd="0" destOrd="0" presId="urn:microsoft.com/office/officeart/2005/8/layout/radial5"/>
    <dgm:cxn modelId="{C63C17D9-2096-4A27-A6C2-AB4123E02F5A}" srcId="{2D879A24-EF63-40FA-B460-5453064F1673}" destId="{1734885F-FCA4-482B-A3BC-93AFA4725408}" srcOrd="6" destOrd="0" parTransId="{DC32B714-9623-461A-AEEB-91BD9768A7A2}" sibTransId="{5690DCC3-8BDD-4423-8A33-14EBF4F5BDA3}"/>
    <dgm:cxn modelId="{F2346B74-C148-4710-B237-1DEB46C1F26A}" type="presOf" srcId="{BB70AD31-1C2C-4A89-B41B-AB818D9A5884}" destId="{04C56876-C3EB-47BC-95DC-E7B45BCAAC49}" srcOrd="1" destOrd="0" presId="urn:microsoft.com/office/officeart/2005/8/layout/radial5"/>
    <dgm:cxn modelId="{39751A4E-AF9F-4BDD-963E-9CC5E08C1B07}" type="presOf" srcId="{1144A7D0-0448-4E31-A17A-F2281C5A0917}" destId="{212D933A-B6B1-4B4D-AE0A-820B122B7259}" srcOrd="0" destOrd="0" presId="urn:microsoft.com/office/officeart/2005/8/layout/radial5"/>
    <dgm:cxn modelId="{9839F8FF-3121-49CF-AE81-5FE91B4EB18E}" type="presOf" srcId="{24FBB464-E6BD-4806-AE30-FB209BB83470}" destId="{1E36140A-D913-48E2-8867-3D1AB94B9738}" srcOrd="1" destOrd="0" presId="urn:microsoft.com/office/officeart/2005/8/layout/radial5"/>
    <dgm:cxn modelId="{F77E0F56-DBD7-4F92-A213-07EDE44285B7}" type="presOf" srcId="{BB70AD31-1C2C-4A89-B41B-AB818D9A5884}" destId="{A9367F49-205E-450A-A005-E53F0E45A24C}" srcOrd="0" destOrd="0" presId="urn:microsoft.com/office/officeart/2005/8/layout/radial5"/>
    <dgm:cxn modelId="{CE47A50D-1D05-409F-8404-0366E5B5C81B}" type="presOf" srcId="{6B7933B4-86B9-44B8-ADF5-CA4B1A34DD65}" destId="{27EAF78F-F4B7-4AD2-AE60-10403700E7DD}" srcOrd="0" destOrd="0" presId="urn:microsoft.com/office/officeart/2005/8/layout/radial5"/>
    <dgm:cxn modelId="{2B481601-C737-4728-AF10-B39A6306AFA0}" type="presOf" srcId="{1144A7D0-0448-4E31-A17A-F2281C5A0917}" destId="{3C0D282A-03EC-4B95-BFFA-568F06F09F81}" srcOrd="1" destOrd="0" presId="urn:microsoft.com/office/officeart/2005/8/layout/radial5"/>
    <dgm:cxn modelId="{2639339E-B216-4E97-85AF-877823A2870D}" srcId="{2D879A24-EF63-40FA-B460-5453064F1673}" destId="{DFA3F830-8C2A-4684-BC28-18E13B7B81FF}" srcOrd="2" destOrd="0" parTransId="{24FBB464-E6BD-4806-AE30-FB209BB83470}" sibTransId="{0F458F9E-6102-49F8-AEE4-E4ACC71381EF}"/>
    <dgm:cxn modelId="{43EF0650-9525-43A9-BE54-FD23E3FB567E}" type="presOf" srcId="{65797D29-2DE5-4E31-A12A-961F8E3B6693}" destId="{852E2FED-5E14-4BD8-A77F-3EBB2B1A2A24}" srcOrd="1" destOrd="0" presId="urn:microsoft.com/office/officeart/2005/8/layout/radial5"/>
    <dgm:cxn modelId="{47A2E23E-D48F-4AA6-9BB5-449F8DC9941A}" type="presOf" srcId="{D188C797-C638-438C-BF61-51A0222E135D}" destId="{9E594359-9A72-4916-8B93-05D85AF5C757}" srcOrd="0" destOrd="0" presId="urn:microsoft.com/office/officeart/2005/8/layout/radial5"/>
    <dgm:cxn modelId="{A3F2479E-09DC-4175-8C0F-E98D35E554DD}" srcId="{2D879A24-EF63-40FA-B460-5453064F1673}" destId="{39298854-E8FB-4D14-900B-92F0948053A0}" srcOrd="3" destOrd="0" parTransId="{1144A7D0-0448-4E31-A17A-F2281C5A0917}" sibTransId="{F4FEC65E-2C80-4AA8-9795-FA45BAA66648}"/>
    <dgm:cxn modelId="{5BA3D98E-C0F4-4C24-9ACC-FAEF2EE1A86E}" type="presOf" srcId="{EB5D9FBA-3097-4A15-952C-5238088F9FF8}" destId="{F9C8921C-5C30-4499-B8FD-D59F3F87653D}" srcOrd="0" destOrd="0" presId="urn:microsoft.com/office/officeart/2005/8/layout/radial5"/>
    <dgm:cxn modelId="{C2D734B9-9270-4C7E-B176-AD361ABD5BC0}" type="presOf" srcId="{6B7933B4-86B9-44B8-ADF5-CA4B1A34DD65}" destId="{9E2E87D5-AC51-4BEE-9431-0D7777010945}" srcOrd="1" destOrd="0" presId="urn:microsoft.com/office/officeart/2005/8/layout/radial5"/>
    <dgm:cxn modelId="{C6ED2AB3-08B0-41AE-AB0A-AD4D1EB92351}" srcId="{2D879A24-EF63-40FA-B460-5453064F1673}" destId="{D188C797-C638-438C-BF61-51A0222E135D}" srcOrd="5" destOrd="0" parTransId="{EB5D9FBA-3097-4A15-952C-5238088F9FF8}" sibTransId="{2567E858-5D89-485C-95A9-A6B6C5471C46}"/>
    <dgm:cxn modelId="{E84596F9-896A-4CBE-8380-3227B7EECD13}" srcId="{2D879A24-EF63-40FA-B460-5453064F1673}" destId="{831B5A23-09F0-454E-8695-588CD1DDC280}" srcOrd="0" destOrd="0" parTransId="{65797D29-2DE5-4E31-A12A-961F8E3B6693}" sibTransId="{F65CDBB4-8B1B-4D75-8207-53928CBB8E4B}"/>
    <dgm:cxn modelId="{41A0BAEB-403C-450B-8646-BAAC872FEAAE}" type="presOf" srcId="{24FBB464-E6BD-4806-AE30-FB209BB83470}" destId="{73A82874-71FD-4DE7-8C79-B36E55284326}" srcOrd="0" destOrd="0" presId="urn:microsoft.com/office/officeart/2005/8/layout/radial5"/>
    <dgm:cxn modelId="{E02610B5-B955-4A8E-95DB-3E87466B1652}" type="presOf" srcId="{C7AFFFAA-F533-47B0-A84A-02C85DC456F3}" destId="{C0E1A447-1936-4B03-9333-08E3F11C4E96}" srcOrd="0" destOrd="0" presId="urn:microsoft.com/office/officeart/2005/8/layout/radial5"/>
    <dgm:cxn modelId="{3C67F7CD-E592-47A7-A7D6-03A63FCEE311}" type="presOf" srcId="{1734885F-FCA4-482B-A3BC-93AFA4725408}" destId="{93C7A580-C346-4F4F-B354-3CA7476BAC54}" srcOrd="0" destOrd="0" presId="urn:microsoft.com/office/officeart/2005/8/layout/radial5"/>
    <dgm:cxn modelId="{E51516FE-DED0-4FDF-BFB7-5EAFDF077894}" type="presOf" srcId="{EB5D9FBA-3097-4A15-952C-5238088F9FF8}" destId="{B9DA50D5-1FE2-4CFF-841C-0AB8AB6AE00E}" srcOrd="1" destOrd="0" presId="urn:microsoft.com/office/officeart/2005/8/layout/radial5"/>
    <dgm:cxn modelId="{B4180081-F0D5-48B4-A1CE-D61270D7FE79}" type="presOf" srcId="{65797D29-2DE5-4E31-A12A-961F8E3B6693}" destId="{363F173C-38ED-4F18-BDBD-924A54D1E984}" srcOrd="0" destOrd="0" presId="urn:microsoft.com/office/officeart/2005/8/layout/radial5"/>
    <dgm:cxn modelId="{68E85BD5-36BD-4977-B763-D698A20EAD09}" type="presOf" srcId="{F8BC498F-F5C7-40B4-819E-866213F504B9}" destId="{01959898-EA00-4E8D-A950-15A6DC93CF4E}" srcOrd="0" destOrd="0" presId="urn:microsoft.com/office/officeart/2005/8/layout/radial5"/>
    <dgm:cxn modelId="{A2F55915-D694-4106-AD8E-8F8F22EC7DD8}" srcId="{2D2DECC2-CA5A-4CF7-B7F8-564E5151166C}" destId="{2D879A24-EF63-40FA-B460-5453064F1673}" srcOrd="0" destOrd="0" parTransId="{99C7D38D-3E4C-486B-B8EA-041A7F1E9AD3}" sibTransId="{C411DA36-7EED-4CEA-BF63-38E7E661ED73}"/>
    <dgm:cxn modelId="{B56894D8-72B8-4C32-85E8-07145AC76A59}" type="presOf" srcId="{DFA3F830-8C2A-4684-BC28-18E13B7B81FF}" destId="{7CB42516-E652-4B4F-97B1-00AA2B8DBC81}" srcOrd="0" destOrd="0" presId="urn:microsoft.com/office/officeart/2005/8/layout/radial5"/>
    <dgm:cxn modelId="{1CBBE35B-8B56-416C-81E5-F33209A7CA27}" type="presParOf" srcId="{5BD89FAD-EFCF-4DF9-9FBF-6F76A3891887}" destId="{06F36660-B910-44A3-8AB8-BA6D73875EC1}" srcOrd="0" destOrd="0" presId="urn:microsoft.com/office/officeart/2005/8/layout/radial5"/>
    <dgm:cxn modelId="{9CB60E8B-AC07-43FA-85EA-115A35AEDF8A}" type="presParOf" srcId="{5BD89FAD-EFCF-4DF9-9FBF-6F76A3891887}" destId="{363F173C-38ED-4F18-BDBD-924A54D1E984}" srcOrd="1" destOrd="0" presId="urn:microsoft.com/office/officeart/2005/8/layout/radial5"/>
    <dgm:cxn modelId="{C7C9B3C1-5EDC-4708-9AF9-54B854E92BD3}" type="presParOf" srcId="{363F173C-38ED-4F18-BDBD-924A54D1E984}" destId="{852E2FED-5E14-4BD8-A77F-3EBB2B1A2A24}" srcOrd="0" destOrd="0" presId="urn:microsoft.com/office/officeart/2005/8/layout/radial5"/>
    <dgm:cxn modelId="{06669E4B-A6BD-47AE-90BB-2F6BFEA6330F}" type="presParOf" srcId="{5BD89FAD-EFCF-4DF9-9FBF-6F76A3891887}" destId="{858EA3CF-F649-40C0-8CC2-23EDEA935F50}" srcOrd="2" destOrd="0" presId="urn:microsoft.com/office/officeart/2005/8/layout/radial5"/>
    <dgm:cxn modelId="{BBC34BD6-22A1-4DAA-B5D6-411DB8467633}" type="presParOf" srcId="{5BD89FAD-EFCF-4DF9-9FBF-6F76A3891887}" destId="{A9367F49-205E-450A-A005-E53F0E45A24C}" srcOrd="3" destOrd="0" presId="urn:microsoft.com/office/officeart/2005/8/layout/radial5"/>
    <dgm:cxn modelId="{BF982239-6C5A-4AA7-B6A8-9966C4019920}" type="presParOf" srcId="{A9367F49-205E-450A-A005-E53F0E45A24C}" destId="{04C56876-C3EB-47BC-95DC-E7B45BCAAC49}" srcOrd="0" destOrd="0" presId="urn:microsoft.com/office/officeart/2005/8/layout/radial5"/>
    <dgm:cxn modelId="{94B1B78F-FA58-4E64-A4B2-959A0D19D841}" type="presParOf" srcId="{5BD89FAD-EFCF-4DF9-9FBF-6F76A3891887}" destId="{01959898-EA00-4E8D-A950-15A6DC93CF4E}" srcOrd="4" destOrd="0" presId="urn:microsoft.com/office/officeart/2005/8/layout/radial5"/>
    <dgm:cxn modelId="{8AF02211-2537-4637-B0BA-F8797FF8692C}" type="presParOf" srcId="{5BD89FAD-EFCF-4DF9-9FBF-6F76A3891887}" destId="{73A82874-71FD-4DE7-8C79-B36E55284326}" srcOrd="5" destOrd="0" presId="urn:microsoft.com/office/officeart/2005/8/layout/radial5"/>
    <dgm:cxn modelId="{688F4078-4526-4854-9DB7-328369243A1E}" type="presParOf" srcId="{73A82874-71FD-4DE7-8C79-B36E55284326}" destId="{1E36140A-D913-48E2-8867-3D1AB94B9738}" srcOrd="0" destOrd="0" presId="urn:microsoft.com/office/officeart/2005/8/layout/radial5"/>
    <dgm:cxn modelId="{50FD213A-7D78-4A8B-A7FD-67C1BACDCFDB}" type="presParOf" srcId="{5BD89FAD-EFCF-4DF9-9FBF-6F76A3891887}" destId="{7CB42516-E652-4B4F-97B1-00AA2B8DBC81}" srcOrd="6" destOrd="0" presId="urn:microsoft.com/office/officeart/2005/8/layout/radial5"/>
    <dgm:cxn modelId="{92703160-6F54-4463-9A8C-0BA85B95F362}" type="presParOf" srcId="{5BD89FAD-EFCF-4DF9-9FBF-6F76A3891887}" destId="{212D933A-B6B1-4B4D-AE0A-820B122B7259}" srcOrd="7" destOrd="0" presId="urn:microsoft.com/office/officeart/2005/8/layout/radial5"/>
    <dgm:cxn modelId="{FC9F0EF2-2BEF-4600-98EA-A055C457224D}" type="presParOf" srcId="{212D933A-B6B1-4B4D-AE0A-820B122B7259}" destId="{3C0D282A-03EC-4B95-BFFA-568F06F09F81}" srcOrd="0" destOrd="0" presId="urn:microsoft.com/office/officeart/2005/8/layout/radial5"/>
    <dgm:cxn modelId="{A264477D-E988-4876-8F6D-3A0FD06AC99D}" type="presParOf" srcId="{5BD89FAD-EFCF-4DF9-9FBF-6F76A3891887}" destId="{5A417C1E-EEA5-4A0C-AD93-91C879D0E075}" srcOrd="8" destOrd="0" presId="urn:microsoft.com/office/officeart/2005/8/layout/radial5"/>
    <dgm:cxn modelId="{54EFC4E5-CBF5-4F25-92CB-3B41E23B378D}" type="presParOf" srcId="{5BD89FAD-EFCF-4DF9-9FBF-6F76A3891887}" destId="{27EAF78F-F4B7-4AD2-AE60-10403700E7DD}" srcOrd="9" destOrd="0" presId="urn:microsoft.com/office/officeart/2005/8/layout/radial5"/>
    <dgm:cxn modelId="{FE8DD2B9-9211-452A-8E0E-F65D7EB0974B}" type="presParOf" srcId="{27EAF78F-F4B7-4AD2-AE60-10403700E7DD}" destId="{9E2E87D5-AC51-4BEE-9431-0D7777010945}" srcOrd="0" destOrd="0" presId="urn:microsoft.com/office/officeart/2005/8/layout/radial5"/>
    <dgm:cxn modelId="{F3A6732A-644E-4FCF-8915-DD000B04D3CA}" type="presParOf" srcId="{5BD89FAD-EFCF-4DF9-9FBF-6F76A3891887}" destId="{C0E1A447-1936-4B03-9333-08E3F11C4E96}" srcOrd="10" destOrd="0" presId="urn:microsoft.com/office/officeart/2005/8/layout/radial5"/>
    <dgm:cxn modelId="{6A5ACA74-2184-4470-9B21-E7CE937DC6FB}" type="presParOf" srcId="{5BD89FAD-EFCF-4DF9-9FBF-6F76A3891887}" destId="{F9C8921C-5C30-4499-B8FD-D59F3F87653D}" srcOrd="11" destOrd="0" presId="urn:microsoft.com/office/officeart/2005/8/layout/radial5"/>
    <dgm:cxn modelId="{F894C79E-C885-482D-9A13-3E2A80F60B59}" type="presParOf" srcId="{F9C8921C-5C30-4499-B8FD-D59F3F87653D}" destId="{B9DA50D5-1FE2-4CFF-841C-0AB8AB6AE00E}" srcOrd="0" destOrd="0" presId="urn:microsoft.com/office/officeart/2005/8/layout/radial5"/>
    <dgm:cxn modelId="{719D51DF-E67E-4B9A-8147-A5B22135415F}" type="presParOf" srcId="{5BD89FAD-EFCF-4DF9-9FBF-6F76A3891887}" destId="{9E594359-9A72-4916-8B93-05D85AF5C757}" srcOrd="12" destOrd="0" presId="urn:microsoft.com/office/officeart/2005/8/layout/radial5"/>
    <dgm:cxn modelId="{C461DFB4-A30D-4D34-8747-4D879EAE7EA1}" type="presParOf" srcId="{5BD89FAD-EFCF-4DF9-9FBF-6F76A3891887}" destId="{6477E999-D2B3-4577-A7DA-D79E9983231C}" srcOrd="13" destOrd="0" presId="urn:microsoft.com/office/officeart/2005/8/layout/radial5"/>
    <dgm:cxn modelId="{9A909F68-9087-4478-90B3-7D977E84D679}" type="presParOf" srcId="{6477E999-D2B3-4577-A7DA-D79E9983231C}" destId="{1A1E0B40-B4F4-4C92-83A1-B86B82AC3EAE}" srcOrd="0" destOrd="0" presId="urn:microsoft.com/office/officeart/2005/8/layout/radial5"/>
    <dgm:cxn modelId="{7B368EFC-95CD-4F42-9CD7-95D381E0B875}" type="presParOf" srcId="{5BD89FAD-EFCF-4DF9-9FBF-6F76A3891887}" destId="{93C7A580-C346-4F4F-B354-3CA7476BAC54}"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36660-B910-44A3-8AB8-BA6D73875EC1}">
      <dsp:nvSpPr>
        <dsp:cNvPr id="0" name=""/>
        <dsp:cNvSpPr/>
      </dsp:nvSpPr>
      <dsp:spPr>
        <a:xfrm>
          <a:off x="3486773" y="1866769"/>
          <a:ext cx="1332253" cy="1332253"/>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kern="1200" dirty="0" smtClean="0"/>
            <a:t>John 3:16</a:t>
          </a:r>
          <a:endParaRPr lang="en-US" sz="3000" kern="1200" dirty="0"/>
        </a:p>
      </dsp:txBody>
      <dsp:txXfrm>
        <a:off x="3681877" y="2061873"/>
        <a:ext cx="942045" cy="942045"/>
      </dsp:txXfrm>
    </dsp:sp>
    <dsp:sp modelId="{363F173C-38ED-4F18-BDBD-924A54D1E984}">
      <dsp:nvSpPr>
        <dsp:cNvPr id="0" name=""/>
        <dsp:cNvSpPr/>
      </dsp:nvSpPr>
      <dsp:spPr>
        <a:xfrm rot="16200000">
          <a:off x="4011618" y="1381713"/>
          <a:ext cx="282563" cy="452966"/>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054003" y="1514691"/>
        <a:ext cx="197794" cy="271780"/>
      </dsp:txXfrm>
    </dsp:sp>
    <dsp:sp modelId="{858EA3CF-F649-40C0-8CC2-23EDEA935F50}">
      <dsp:nvSpPr>
        <dsp:cNvPr id="0" name=""/>
        <dsp:cNvSpPr/>
      </dsp:nvSpPr>
      <dsp:spPr>
        <a:xfrm>
          <a:off x="3486773" y="1376"/>
          <a:ext cx="1332253" cy="1332253"/>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C00000"/>
              </a:solidFill>
            </a:rPr>
            <a:t>God</a:t>
          </a:r>
          <a:endParaRPr lang="en-US" sz="2400" b="1" kern="1200" dirty="0">
            <a:solidFill>
              <a:srgbClr val="C00000"/>
            </a:solidFill>
          </a:endParaRPr>
        </a:p>
      </dsp:txBody>
      <dsp:txXfrm>
        <a:off x="3681877" y="196480"/>
        <a:ext cx="942045" cy="9420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36660-B910-44A3-8AB8-BA6D73875EC1}">
      <dsp:nvSpPr>
        <dsp:cNvPr id="0" name=""/>
        <dsp:cNvSpPr/>
      </dsp:nvSpPr>
      <dsp:spPr>
        <a:xfrm>
          <a:off x="3472578" y="1772878"/>
          <a:ext cx="1360642" cy="1360642"/>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n-US" sz="3100" kern="1200" dirty="0" smtClean="0"/>
            <a:t>John 3:16</a:t>
          </a:r>
          <a:endParaRPr lang="en-US" sz="3100" kern="1200" dirty="0"/>
        </a:p>
      </dsp:txBody>
      <dsp:txXfrm>
        <a:off x="3671839" y="1972139"/>
        <a:ext cx="962120" cy="962120"/>
      </dsp:txXfrm>
    </dsp:sp>
    <dsp:sp modelId="{363F173C-38ED-4F18-BDBD-924A54D1E984}">
      <dsp:nvSpPr>
        <dsp:cNvPr id="0" name=""/>
        <dsp:cNvSpPr/>
      </dsp:nvSpPr>
      <dsp:spPr>
        <a:xfrm rot="16200000">
          <a:off x="4008424" y="1277152"/>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051767" y="1413019"/>
        <a:ext cx="202265" cy="277570"/>
      </dsp:txXfrm>
    </dsp:sp>
    <dsp:sp modelId="{858EA3CF-F649-40C0-8CC2-23EDEA935F50}">
      <dsp:nvSpPr>
        <dsp:cNvPr id="0" name=""/>
        <dsp:cNvSpPr/>
      </dsp:nvSpPr>
      <dsp:spPr>
        <a:xfrm>
          <a:off x="3540610" y="31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God</a:t>
          </a:r>
          <a:endParaRPr lang="en-US" sz="2400" kern="1200" dirty="0"/>
        </a:p>
      </dsp:txBody>
      <dsp:txXfrm>
        <a:off x="3719945" y="182445"/>
        <a:ext cx="865908" cy="865908"/>
      </dsp:txXfrm>
    </dsp:sp>
    <dsp:sp modelId="{A9367F49-205E-450A-A005-E53F0E45A24C}">
      <dsp:nvSpPr>
        <dsp:cNvPr id="0" name=""/>
        <dsp:cNvSpPr/>
      </dsp:nvSpPr>
      <dsp:spPr>
        <a:xfrm rot="19568397">
          <a:off x="4938389" y="1410165"/>
          <a:ext cx="84861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950158" y="1541352"/>
        <a:ext cx="709825" cy="277570"/>
      </dsp:txXfrm>
    </dsp:sp>
    <dsp:sp modelId="{01959898-EA00-4E8D-A950-15A6DC93CF4E}">
      <dsp:nvSpPr>
        <dsp:cNvPr id="0" name=""/>
        <dsp:cNvSpPr/>
      </dsp:nvSpPr>
      <dsp:spPr>
        <a:xfrm>
          <a:off x="5943593" y="228603"/>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C00000"/>
              </a:solidFill>
            </a:rPr>
            <a:t>Love</a:t>
          </a:r>
          <a:endParaRPr lang="en-US" sz="2400" b="1" kern="1200" dirty="0">
            <a:solidFill>
              <a:srgbClr val="C00000"/>
            </a:solidFill>
          </a:endParaRPr>
        </a:p>
      </dsp:txBody>
      <dsp:txXfrm>
        <a:off x="6122928" y="407938"/>
        <a:ext cx="865908" cy="865908"/>
      </dsp:txXfrm>
    </dsp:sp>
    <dsp:sp modelId="{7CE47C3A-56D1-4A31-8D6F-CB46862D2C21}">
      <dsp:nvSpPr>
        <dsp:cNvPr id="0" name=""/>
        <dsp:cNvSpPr/>
      </dsp:nvSpPr>
      <dsp:spPr>
        <a:xfrm rot="771429">
          <a:off x="4929476" y="2432114"/>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4930563" y="2514993"/>
        <a:ext cx="202265" cy="277570"/>
      </dsp:txXfrm>
    </dsp:sp>
    <dsp:sp modelId="{FE1FEDF6-8C73-472A-8766-764ABD55A599}">
      <dsp:nvSpPr>
        <dsp:cNvPr id="0" name=""/>
        <dsp:cNvSpPr/>
      </dsp:nvSpPr>
      <dsp:spPr>
        <a:xfrm>
          <a:off x="5332332" y="2249859"/>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5511667" y="2429194"/>
        <a:ext cx="865908" cy="865908"/>
      </dsp:txXfrm>
    </dsp:sp>
    <dsp:sp modelId="{73A82874-71FD-4DE7-8C79-B36E55284326}">
      <dsp:nvSpPr>
        <dsp:cNvPr id="0" name=""/>
        <dsp:cNvSpPr/>
      </dsp:nvSpPr>
      <dsp:spPr>
        <a:xfrm rot="3857143">
          <a:off x="4418331" y="3073070"/>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442868" y="3126544"/>
        <a:ext cx="202265" cy="277570"/>
      </dsp:txXfrm>
    </dsp:sp>
    <dsp:sp modelId="{7CB42516-E652-4B4F-97B1-00AA2B8DBC81}">
      <dsp:nvSpPr>
        <dsp:cNvPr id="0" name=""/>
        <dsp:cNvSpPr/>
      </dsp:nvSpPr>
      <dsp:spPr>
        <a:xfrm>
          <a:off x="4338002" y="34967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4517337" y="3676045"/>
        <a:ext cx="865908" cy="865908"/>
      </dsp:txXfrm>
    </dsp:sp>
    <dsp:sp modelId="{27EAF78F-F4B7-4AD2-AE60-10403700E7DD}">
      <dsp:nvSpPr>
        <dsp:cNvPr id="0" name=""/>
        <dsp:cNvSpPr/>
      </dsp:nvSpPr>
      <dsp:spPr>
        <a:xfrm rot="6942857">
          <a:off x="3598518" y="3073070"/>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660666" y="3126544"/>
        <a:ext cx="202265" cy="277570"/>
      </dsp:txXfrm>
    </dsp:sp>
    <dsp:sp modelId="{C0E1A447-1936-4B03-9333-08E3F11C4E96}">
      <dsp:nvSpPr>
        <dsp:cNvPr id="0" name=""/>
        <dsp:cNvSpPr/>
      </dsp:nvSpPr>
      <dsp:spPr>
        <a:xfrm>
          <a:off x="2743219" y="34967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6040" tIns="66040" rIns="66040" bIns="66040" numCol="1" spcCol="1270" anchor="ctr" anchorCtr="0">
          <a:noAutofit/>
        </a:bodyPr>
        <a:lstStyle/>
        <a:p>
          <a:pPr lvl="0" algn="ctr" defTabSz="2311400">
            <a:lnSpc>
              <a:spcPct val="90000"/>
            </a:lnSpc>
            <a:spcBef>
              <a:spcPct val="0"/>
            </a:spcBef>
            <a:spcAft>
              <a:spcPct val="35000"/>
            </a:spcAft>
          </a:pPr>
          <a:endParaRPr lang="en-US" sz="5200" kern="1200" dirty="0"/>
        </a:p>
      </dsp:txBody>
      <dsp:txXfrm>
        <a:off x="2922554" y="3676045"/>
        <a:ext cx="865908" cy="865908"/>
      </dsp:txXfrm>
    </dsp:sp>
    <dsp:sp modelId="{F9C8921C-5C30-4499-B8FD-D59F3F87653D}">
      <dsp:nvSpPr>
        <dsp:cNvPr id="0" name=""/>
        <dsp:cNvSpPr/>
      </dsp:nvSpPr>
      <dsp:spPr>
        <a:xfrm rot="10028571">
          <a:off x="3087373" y="2432114"/>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172971" y="2514993"/>
        <a:ext cx="202265" cy="277570"/>
      </dsp:txXfrm>
    </dsp:sp>
    <dsp:sp modelId="{9E594359-9A72-4916-8B93-05D85AF5C757}">
      <dsp:nvSpPr>
        <dsp:cNvPr id="0" name=""/>
        <dsp:cNvSpPr/>
      </dsp:nvSpPr>
      <dsp:spPr>
        <a:xfrm>
          <a:off x="1748888" y="2249859"/>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b="0" kern="1200" dirty="0"/>
        </a:p>
      </dsp:txBody>
      <dsp:txXfrm>
        <a:off x="1928223" y="2429194"/>
        <a:ext cx="865908" cy="865908"/>
      </dsp:txXfrm>
    </dsp:sp>
    <dsp:sp modelId="{6477E999-D2B3-4577-A7DA-D79E9983231C}">
      <dsp:nvSpPr>
        <dsp:cNvPr id="0" name=""/>
        <dsp:cNvSpPr/>
      </dsp:nvSpPr>
      <dsp:spPr>
        <a:xfrm rot="13114286">
          <a:off x="3269798" y="1632855"/>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347027" y="1752403"/>
        <a:ext cx="202265" cy="277570"/>
      </dsp:txXfrm>
    </dsp:sp>
    <dsp:sp modelId="{93C7A580-C346-4F4F-B354-3CA7476BAC54}">
      <dsp:nvSpPr>
        <dsp:cNvPr id="0" name=""/>
        <dsp:cNvSpPr/>
      </dsp:nvSpPr>
      <dsp:spPr>
        <a:xfrm>
          <a:off x="2103761" y="695061"/>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2283096" y="874396"/>
        <a:ext cx="865908" cy="8659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36660-B910-44A3-8AB8-BA6D73875EC1}">
      <dsp:nvSpPr>
        <dsp:cNvPr id="0" name=""/>
        <dsp:cNvSpPr/>
      </dsp:nvSpPr>
      <dsp:spPr>
        <a:xfrm>
          <a:off x="3524597" y="1772455"/>
          <a:ext cx="1361379" cy="1361379"/>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n-US" sz="3100" kern="1200" dirty="0" smtClean="0"/>
            <a:t>John 3:16</a:t>
          </a:r>
          <a:endParaRPr lang="en-US" sz="3100" kern="1200" dirty="0"/>
        </a:p>
      </dsp:txBody>
      <dsp:txXfrm>
        <a:off x="3723966" y="1971824"/>
        <a:ext cx="962641" cy="962641"/>
      </dsp:txXfrm>
    </dsp:sp>
    <dsp:sp modelId="{363F173C-38ED-4F18-BDBD-924A54D1E984}">
      <dsp:nvSpPr>
        <dsp:cNvPr id="0" name=""/>
        <dsp:cNvSpPr/>
      </dsp:nvSpPr>
      <dsp:spPr>
        <a:xfrm rot="16200000">
          <a:off x="4061289" y="1277477"/>
          <a:ext cx="287995" cy="46286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104488" y="1413250"/>
        <a:ext cx="201597" cy="277721"/>
      </dsp:txXfrm>
    </dsp:sp>
    <dsp:sp modelId="{858EA3CF-F649-40C0-8CC2-23EDEA935F50}">
      <dsp:nvSpPr>
        <dsp:cNvPr id="0" name=""/>
        <dsp:cNvSpPr/>
      </dsp:nvSpPr>
      <dsp:spPr>
        <a:xfrm>
          <a:off x="3592666" y="3826"/>
          <a:ext cx="1225241" cy="1225241"/>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God</a:t>
          </a:r>
          <a:endParaRPr lang="en-US" sz="2400" kern="1200" dirty="0"/>
        </a:p>
      </dsp:txBody>
      <dsp:txXfrm>
        <a:off x="3772098" y="183258"/>
        <a:ext cx="866377" cy="866377"/>
      </dsp:txXfrm>
    </dsp:sp>
    <dsp:sp modelId="{A9367F49-205E-450A-A005-E53F0E45A24C}">
      <dsp:nvSpPr>
        <dsp:cNvPr id="0" name=""/>
        <dsp:cNvSpPr/>
      </dsp:nvSpPr>
      <dsp:spPr>
        <a:xfrm rot="19285714">
          <a:off x="4799520" y="1632991"/>
          <a:ext cx="287995" cy="46286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808945" y="1752499"/>
        <a:ext cx="201597" cy="277721"/>
      </dsp:txXfrm>
    </dsp:sp>
    <dsp:sp modelId="{01959898-EA00-4E8D-A950-15A6DC93CF4E}">
      <dsp:nvSpPr>
        <dsp:cNvPr id="0" name=""/>
        <dsp:cNvSpPr/>
      </dsp:nvSpPr>
      <dsp:spPr>
        <a:xfrm>
          <a:off x="5028654" y="695361"/>
          <a:ext cx="1225241" cy="1225241"/>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Love</a:t>
          </a:r>
          <a:endParaRPr lang="en-US" sz="2400" kern="1200" dirty="0"/>
        </a:p>
      </dsp:txBody>
      <dsp:txXfrm>
        <a:off x="5208086" y="874793"/>
        <a:ext cx="866377" cy="866377"/>
      </dsp:txXfrm>
    </dsp:sp>
    <dsp:sp modelId="{7CE47C3A-56D1-4A31-8D6F-CB46862D2C21}">
      <dsp:nvSpPr>
        <dsp:cNvPr id="0" name=""/>
        <dsp:cNvSpPr/>
      </dsp:nvSpPr>
      <dsp:spPr>
        <a:xfrm rot="767510">
          <a:off x="5160988" y="2523149"/>
          <a:ext cx="743929" cy="46286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5162711" y="2600350"/>
        <a:ext cx="605068" cy="277721"/>
      </dsp:txXfrm>
    </dsp:sp>
    <dsp:sp modelId="{FE1FEDF6-8C73-472A-8766-764ABD55A599}">
      <dsp:nvSpPr>
        <dsp:cNvPr id="0" name=""/>
        <dsp:cNvSpPr/>
      </dsp:nvSpPr>
      <dsp:spPr>
        <a:xfrm>
          <a:off x="6222682" y="2437654"/>
          <a:ext cx="1225241" cy="1225241"/>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rgbClr val="C00000"/>
              </a:solidFill>
            </a:rPr>
            <a:t>Gift</a:t>
          </a:r>
          <a:endParaRPr lang="en-US" sz="2400" b="1" kern="1200" dirty="0">
            <a:solidFill>
              <a:srgbClr val="C00000"/>
            </a:solidFill>
          </a:endParaRPr>
        </a:p>
      </dsp:txBody>
      <dsp:txXfrm>
        <a:off x="6402114" y="2617086"/>
        <a:ext cx="866377" cy="866377"/>
      </dsp:txXfrm>
    </dsp:sp>
    <dsp:sp modelId="{73A82874-71FD-4DE7-8C79-B36E55284326}">
      <dsp:nvSpPr>
        <dsp:cNvPr id="0" name=""/>
        <dsp:cNvSpPr/>
      </dsp:nvSpPr>
      <dsp:spPr>
        <a:xfrm rot="3857143">
          <a:off x="4470977" y="3072434"/>
          <a:ext cx="287995" cy="46286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495433" y="3126087"/>
        <a:ext cx="201597" cy="277721"/>
      </dsp:txXfrm>
    </dsp:sp>
    <dsp:sp modelId="{7CB42516-E652-4B4F-97B1-00AA2B8DBC81}">
      <dsp:nvSpPr>
        <dsp:cNvPr id="0" name=""/>
        <dsp:cNvSpPr/>
      </dsp:nvSpPr>
      <dsp:spPr>
        <a:xfrm>
          <a:off x="4389579" y="3495331"/>
          <a:ext cx="1225241" cy="1225241"/>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4569011" y="3674763"/>
        <a:ext cx="866377" cy="866377"/>
      </dsp:txXfrm>
    </dsp:sp>
    <dsp:sp modelId="{27EAF78F-F4B7-4AD2-AE60-10403700E7DD}">
      <dsp:nvSpPr>
        <dsp:cNvPr id="0" name=""/>
        <dsp:cNvSpPr/>
      </dsp:nvSpPr>
      <dsp:spPr>
        <a:xfrm rot="6942857">
          <a:off x="3651602" y="3072434"/>
          <a:ext cx="287995" cy="46286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713544" y="3126087"/>
        <a:ext cx="201597" cy="277721"/>
      </dsp:txXfrm>
    </dsp:sp>
    <dsp:sp modelId="{C0E1A447-1936-4B03-9333-08E3F11C4E96}">
      <dsp:nvSpPr>
        <dsp:cNvPr id="0" name=""/>
        <dsp:cNvSpPr/>
      </dsp:nvSpPr>
      <dsp:spPr>
        <a:xfrm>
          <a:off x="2795753" y="3495331"/>
          <a:ext cx="1225241" cy="1225241"/>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6040" tIns="66040" rIns="66040" bIns="66040" numCol="1" spcCol="1270" anchor="ctr" anchorCtr="0">
          <a:noAutofit/>
        </a:bodyPr>
        <a:lstStyle/>
        <a:p>
          <a:pPr lvl="0" algn="ctr" defTabSz="2311400">
            <a:lnSpc>
              <a:spcPct val="90000"/>
            </a:lnSpc>
            <a:spcBef>
              <a:spcPct val="0"/>
            </a:spcBef>
            <a:spcAft>
              <a:spcPct val="35000"/>
            </a:spcAft>
          </a:pPr>
          <a:endParaRPr lang="en-US" sz="5200" kern="1200" dirty="0"/>
        </a:p>
      </dsp:txBody>
      <dsp:txXfrm>
        <a:off x="2975185" y="3674763"/>
        <a:ext cx="866377" cy="866377"/>
      </dsp:txXfrm>
    </dsp:sp>
    <dsp:sp modelId="{F9C8921C-5C30-4499-B8FD-D59F3F87653D}">
      <dsp:nvSpPr>
        <dsp:cNvPr id="0" name=""/>
        <dsp:cNvSpPr/>
      </dsp:nvSpPr>
      <dsp:spPr>
        <a:xfrm rot="10028571">
          <a:off x="3140731" y="2431822"/>
          <a:ext cx="287995" cy="46286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226046" y="2514783"/>
        <a:ext cx="201597" cy="277721"/>
      </dsp:txXfrm>
    </dsp:sp>
    <dsp:sp modelId="{9E594359-9A72-4916-8B93-05D85AF5C757}">
      <dsp:nvSpPr>
        <dsp:cNvPr id="0" name=""/>
        <dsp:cNvSpPr/>
      </dsp:nvSpPr>
      <dsp:spPr>
        <a:xfrm>
          <a:off x="1802018" y="2249227"/>
          <a:ext cx="1225241" cy="1225241"/>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b="0" kern="1200" dirty="0"/>
        </a:p>
      </dsp:txBody>
      <dsp:txXfrm>
        <a:off x="1981450" y="2428659"/>
        <a:ext cx="866377" cy="866377"/>
      </dsp:txXfrm>
    </dsp:sp>
    <dsp:sp modelId="{6477E999-D2B3-4577-A7DA-D79E9983231C}">
      <dsp:nvSpPr>
        <dsp:cNvPr id="0" name=""/>
        <dsp:cNvSpPr/>
      </dsp:nvSpPr>
      <dsp:spPr>
        <a:xfrm rot="13114286">
          <a:off x="3323059" y="1632991"/>
          <a:ext cx="287995" cy="462869"/>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400032" y="1752499"/>
        <a:ext cx="201597" cy="277721"/>
      </dsp:txXfrm>
    </dsp:sp>
    <dsp:sp modelId="{93C7A580-C346-4F4F-B354-3CA7476BAC54}">
      <dsp:nvSpPr>
        <dsp:cNvPr id="0" name=""/>
        <dsp:cNvSpPr/>
      </dsp:nvSpPr>
      <dsp:spPr>
        <a:xfrm>
          <a:off x="2156678" y="695361"/>
          <a:ext cx="1225241" cy="1225241"/>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2336110" y="874793"/>
        <a:ext cx="866377" cy="8663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36660-B910-44A3-8AB8-BA6D73875EC1}">
      <dsp:nvSpPr>
        <dsp:cNvPr id="0" name=""/>
        <dsp:cNvSpPr/>
      </dsp:nvSpPr>
      <dsp:spPr>
        <a:xfrm>
          <a:off x="3472578" y="1772878"/>
          <a:ext cx="1360642" cy="1360642"/>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n-US" sz="3100" kern="1200" dirty="0" smtClean="0"/>
            <a:t>John 3:16</a:t>
          </a:r>
          <a:endParaRPr lang="en-US" sz="3100" kern="1200" dirty="0"/>
        </a:p>
      </dsp:txBody>
      <dsp:txXfrm>
        <a:off x="3671839" y="1972139"/>
        <a:ext cx="962120" cy="962120"/>
      </dsp:txXfrm>
    </dsp:sp>
    <dsp:sp modelId="{363F173C-38ED-4F18-BDBD-924A54D1E984}">
      <dsp:nvSpPr>
        <dsp:cNvPr id="0" name=""/>
        <dsp:cNvSpPr/>
      </dsp:nvSpPr>
      <dsp:spPr>
        <a:xfrm rot="16200000">
          <a:off x="4008424" y="1277152"/>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051767" y="1413019"/>
        <a:ext cx="202265" cy="277570"/>
      </dsp:txXfrm>
    </dsp:sp>
    <dsp:sp modelId="{858EA3CF-F649-40C0-8CC2-23EDEA935F50}">
      <dsp:nvSpPr>
        <dsp:cNvPr id="0" name=""/>
        <dsp:cNvSpPr/>
      </dsp:nvSpPr>
      <dsp:spPr>
        <a:xfrm>
          <a:off x="3540610" y="31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God</a:t>
          </a:r>
          <a:endParaRPr lang="en-US" sz="2400" kern="1200" dirty="0"/>
        </a:p>
      </dsp:txBody>
      <dsp:txXfrm>
        <a:off x="3719945" y="182445"/>
        <a:ext cx="865908" cy="865908"/>
      </dsp:txXfrm>
    </dsp:sp>
    <dsp:sp modelId="{A9367F49-205E-450A-A005-E53F0E45A24C}">
      <dsp:nvSpPr>
        <dsp:cNvPr id="0" name=""/>
        <dsp:cNvSpPr/>
      </dsp:nvSpPr>
      <dsp:spPr>
        <a:xfrm rot="19285714">
          <a:off x="4747050" y="1632855"/>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756506" y="1752403"/>
        <a:ext cx="202265" cy="277570"/>
      </dsp:txXfrm>
    </dsp:sp>
    <dsp:sp modelId="{01959898-EA00-4E8D-A950-15A6DC93CF4E}">
      <dsp:nvSpPr>
        <dsp:cNvPr id="0" name=""/>
        <dsp:cNvSpPr/>
      </dsp:nvSpPr>
      <dsp:spPr>
        <a:xfrm>
          <a:off x="4977460" y="695061"/>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Love</a:t>
          </a:r>
          <a:endParaRPr lang="en-US" sz="2400" kern="1200" dirty="0"/>
        </a:p>
      </dsp:txBody>
      <dsp:txXfrm>
        <a:off x="5156795" y="874396"/>
        <a:ext cx="865908" cy="865908"/>
      </dsp:txXfrm>
    </dsp:sp>
    <dsp:sp modelId="{73A82874-71FD-4DE7-8C79-B36E55284326}">
      <dsp:nvSpPr>
        <dsp:cNvPr id="0" name=""/>
        <dsp:cNvSpPr/>
      </dsp:nvSpPr>
      <dsp:spPr>
        <a:xfrm rot="771429">
          <a:off x="4929476" y="2432114"/>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930563" y="2514993"/>
        <a:ext cx="202265" cy="277570"/>
      </dsp:txXfrm>
    </dsp:sp>
    <dsp:sp modelId="{7CB42516-E652-4B4F-97B1-00AA2B8DBC81}">
      <dsp:nvSpPr>
        <dsp:cNvPr id="0" name=""/>
        <dsp:cNvSpPr/>
      </dsp:nvSpPr>
      <dsp:spPr>
        <a:xfrm>
          <a:off x="5332332" y="2249859"/>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Gift</a:t>
          </a:r>
          <a:endParaRPr lang="en-US" sz="2400" kern="1200" dirty="0"/>
        </a:p>
      </dsp:txBody>
      <dsp:txXfrm>
        <a:off x="5511667" y="2429194"/>
        <a:ext cx="865908" cy="865908"/>
      </dsp:txXfrm>
    </dsp:sp>
    <dsp:sp modelId="{212D933A-B6B1-4B4D-AE0A-820B122B7259}">
      <dsp:nvSpPr>
        <dsp:cNvPr id="0" name=""/>
        <dsp:cNvSpPr/>
      </dsp:nvSpPr>
      <dsp:spPr>
        <a:xfrm rot="2800346">
          <a:off x="4686683" y="3065311"/>
          <a:ext cx="523565"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708461" y="3107356"/>
        <a:ext cx="384780" cy="277570"/>
      </dsp:txXfrm>
    </dsp:sp>
    <dsp:sp modelId="{5A417C1E-EEA5-4A0C-AD93-91C879D0E075}">
      <dsp:nvSpPr>
        <dsp:cNvPr id="0" name=""/>
        <dsp:cNvSpPr/>
      </dsp:nvSpPr>
      <dsp:spPr>
        <a:xfrm>
          <a:off x="5105396" y="3499821"/>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err="1" smtClean="0">
              <a:solidFill>
                <a:srgbClr val="C00000"/>
              </a:solidFill>
            </a:rPr>
            <a:t>Invita-tion</a:t>
          </a:r>
          <a:endParaRPr lang="en-US" sz="2400" b="1" kern="1200" dirty="0">
            <a:solidFill>
              <a:srgbClr val="C00000"/>
            </a:solidFill>
          </a:endParaRPr>
        </a:p>
      </dsp:txBody>
      <dsp:txXfrm>
        <a:off x="5284731" y="3679156"/>
        <a:ext cx="865908" cy="865908"/>
      </dsp:txXfrm>
    </dsp:sp>
    <dsp:sp modelId="{27EAF78F-F4B7-4AD2-AE60-10403700E7DD}">
      <dsp:nvSpPr>
        <dsp:cNvPr id="0" name=""/>
        <dsp:cNvSpPr/>
      </dsp:nvSpPr>
      <dsp:spPr>
        <a:xfrm rot="6942857">
          <a:off x="3598518" y="3073070"/>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660666" y="3126544"/>
        <a:ext cx="202265" cy="277570"/>
      </dsp:txXfrm>
    </dsp:sp>
    <dsp:sp modelId="{C0E1A447-1936-4B03-9333-08E3F11C4E96}">
      <dsp:nvSpPr>
        <dsp:cNvPr id="0" name=""/>
        <dsp:cNvSpPr/>
      </dsp:nvSpPr>
      <dsp:spPr>
        <a:xfrm>
          <a:off x="2743219" y="34967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66040" tIns="66040" rIns="66040" bIns="66040" numCol="1" spcCol="1270" anchor="ctr" anchorCtr="0">
          <a:noAutofit/>
        </a:bodyPr>
        <a:lstStyle/>
        <a:p>
          <a:pPr lvl="0" algn="ctr" defTabSz="2311400">
            <a:lnSpc>
              <a:spcPct val="90000"/>
            </a:lnSpc>
            <a:spcBef>
              <a:spcPct val="0"/>
            </a:spcBef>
            <a:spcAft>
              <a:spcPct val="35000"/>
            </a:spcAft>
          </a:pPr>
          <a:endParaRPr lang="en-US" sz="5200" kern="1200" dirty="0"/>
        </a:p>
      </dsp:txBody>
      <dsp:txXfrm>
        <a:off x="2922554" y="3676045"/>
        <a:ext cx="865908" cy="865908"/>
      </dsp:txXfrm>
    </dsp:sp>
    <dsp:sp modelId="{F9C8921C-5C30-4499-B8FD-D59F3F87653D}">
      <dsp:nvSpPr>
        <dsp:cNvPr id="0" name=""/>
        <dsp:cNvSpPr/>
      </dsp:nvSpPr>
      <dsp:spPr>
        <a:xfrm rot="10028571">
          <a:off x="3087373" y="2432114"/>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172971" y="2514993"/>
        <a:ext cx="202265" cy="277570"/>
      </dsp:txXfrm>
    </dsp:sp>
    <dsp:sp modelId="{9E594359-9A72-4916-8B93-05D85AF5C757}">
      <dsp:nvSpPr>
        <dsp:cNvPr id="0" name=""/>
        <dsp:cNvSpPr/>
      </dsp:nvSpPr>
      <dsp:spPr>
        <a:xfrm>
          <a:off x="1748888" y="2249859"/>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b="0" kern="1200" dirty="0"/>
        </a:p>
      </dsp:txBody>
      <dsp:txXfrm>
        <a:off x="1928223" y="2429194"/>
        <a:ext cx="865908" cy="865908"/>
      </dsp:txXfrm>
    </dsp:sp>
    <dsp:sp modelId="{6477E999-D2B3-4577-A7DA-D79E9983231C}">
      <dsp:nvSpPr>
        <dsp:cNvPr id="0" name=""/>
        <dsp:cNvSpPr/>
      </dsp:nvSpPr>
      <dsp:spPr>
        <a:xfrm rot="13114286">
          <a:off x="3269798" y="1632855"/>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347027" y="1752403"/>
        <a:ext cx="202265" cy="277570"/>
      </dsp:txXfrm>
    </dsp:sp>
    <dsp:sp modelId="{93C7A580-C346-4F4F-B354-3CA7476BAC54}">
      <dsp:nvSpPr>
        <dsp:cNvPr id="0" name=""/>
        <dsp:cNvSpPr/>
      </dsp:nvSpPr>
      <dsp:spPr>
        <a:xfrm>
          <a:off x="2103761" y="695061"/>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2283096" y="874396"/>
        <a:ext cx="865908" cy="8659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36660-B910-44A3-8AB8-BA6D73875EC1}">
      <dsp:nvSpPr>
        <dsp:cNvPr id="0" name=""/>
        <dsp:cNvSpPr/>
      </dsp:nvSpPr>
      <dsp:spPr>
        <a:xfrm>
          <a:off x="3472578" y="1772878"/>
          <a:ext cx="1360642" cy="1360642"/>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n-US" sz="3100" kern="1200" dirty="0" smtClean="0"/>
            <a:t>John 3:16</a:t>
          </a:r>
          <a:endParaRPr lang="en-US" sz="3100" kern="1200" dirty="0"/>
        </a:p>
      </dsp:txBody>
      <dsp:txXfrm>
        <a:off x="3671839" y="1972139"/>
        <a:ext cx="962120" cy="962120"/>
      </dsp:txXfrm>
    </dsp:sp>
    <dsp:sp modelId="{363F173C-38ED-4F18-BDBD-924A54D1E984}">
      <dsp:nvSpPr>
        <dsp:cNvPr id="0" name=""/>
        <dsp:cNvSpPr/>
      </dsp:nvSpPr>
      <dsp:spPr>
        <a:xfrm rot="16200000">
          <a:off x="4008424" y="1277152"/>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051767" y="1413019"/>
        <a:ext cx="202265" cy="277570"/>
      </dsp:txXfrm>
    </dsp:sp>
    <dsp:sp modelId="{858EA3CF-F649-40C0-8CC2-23EDEA935F50}">
      <dsp:nvSpPr>
        <dsp:cNvPr id="0" name=""/>
        <dsp:cNvSpPr/>
      </dsp:nvSpPr>
      <dsp:spPr>
        <a:xfrm>
          <a:off x="3540610" y="31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God</a:t>
          </a:r>
          <a:endParaRPr lang="en-US" sz="2400" kern="1200" dirty="0"/>
        </a:p>
      </dsp:txBody>
      <dsp:txXfrm>
        <a:off x="3719945" y="182445"/>
        <a:ext cx="865908" cy="865908"/>
      </dsp:txXfrm>
    </dsp:sp>
    <dsp:sp modelId="{A9367F49-205E-450A-A005-E53F0E45A24C}">
      <dsp:nvSpPr>
        <dsp:cNvPr id="0" name=""/>
        <dsp:cNvSpPr/>
      </dsp:nvSpPr>
      <dsp:spPr>
        <a:xfrm rot="19285714">
          <a:off x="4747050" y="1632855"/>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756506" y="1752403"/>
        <a:ext cx="202265" cy="277570"/>
      </dsp:txXfrm>
    </dsp:sp>
    <dsp:sp modelId="{01959898-EA00-4E8D-A950-15A6DC93CF4E}">
      <dsp:nvSpPr>
        <dsp:cNvPr id="0" name=""/>
        <dsp:cNvSpPr/>
      </dsp:nvSpPr>
      <dsp:spPr>
        <a:xfrm>
          <a:off x="4977460" y="695061"/>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Love</a:t>
          </a:r>
          <a:endParaRPr lang="en-US" sz="2400" kern="1200" dirty="0"/>
        </a:p>
      </dsp:txBody>
      <dsp:txXfrm>
        <a:off x="5156795" y="874396"/>
        <a:ext cx="865908" cy="865908"/>
      </dsp:txXfrm>
    </dsp:sp>
    <dsp:sp modelId="{73A82874-71FD-4DE7-8C79-B36E55284326}">
      <dsp:nvSpPr>
        <dsp:cNvPr id="0" name=""/>
        <dsp:cNvSpPr/>
      </dsp:nvSpPr>
      <dsp:spPr>
        <a:xfrm rot="771429">
          <a:off x="4929476" y="2432114"/>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930563" y="2514993"/>
        <a:ext cx="202265" cy="277570"/>
      </dsp:txXfrm>
    </dsp:sp>
    <dsp:sp modelId="{7CB42516-E652-4B4F-97B1-00AA2B8DBC81}">
      <dsp:nvSpPr>
        <dsp:cNvPr id="0" name=""/>
        <dsp:cNvSpPr/>
      </dsp:nvSpPr>
      <dsp:spPr>
        <a:xfrm>
          <a:off x="5332332" y="2249859"/>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Gift</a:t>
          </a:r>
          <a:endParaRPr lang="en-US" sz="2400" kern="1200" dirty="0"/>
        </a:p>
      </dsp:txBody>
      <dsp:txXfrm>
        <a:off x="5511667" y="2429194"/>
        <a:ext cx="865908" cy="865908"/>
      </dsp:txXfrm>
    </dsp:sp>
    <dsp:sp modelId="{212D933A-B6B1-4B4D-AE0A-820B122B7259}">
      <dsp:nvSpPr>
        <dsp:cNvPr id="0" name=""/>
        <dsp:cNvSpPr/>
      </dsp:nvSpPr>
      <dsp:spPr>
        <a:xfrm rot="3857143">
          <a:off x="4418331" y="3073070"/>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442868" y="3126544"/>
        <a:ext cx="202265" cy="277570"/>
      </dsp:txXfrm>
    </dsp:sp>
    <dsp:sp modelId="{5A417C1E-EEA5-4A0C-AD93-91C879D0E075}">
      <dsp:nvSpPr>
        <dsp:cNvPr id="0" name=""/>
        <dsp:cNvSpPr/>
      </dsp:nvSpPr>
      <dsp:spPr>
        <a:xfrm>
          <a:off x="4338002" y="34967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err="1" smtClean="0"/>
            <a:t>Invita-tion</a:t>
          </a:r>
          <a:endParaRPr lang="en-US" sz="2400" kern="1200" dirty="0"/>
        </a:p>
      </dsp:txBody>
      <dsp:txXfrm>
        <a:off x="4517337" y="3676045"/>
        <a:ext cx="865908" cy="865908"/>
      </dsp:txXfrm>
    </dsp:sp>
    <dsp:sp modelId="{27EAF78F-F4B7-4AD2-AE60-10403700E7DD}">
      <dsp:nvSpPr>
        <dsp:cNvPr id="0" name=""/>
        <dsp:cNvSpPr/>
      </dsp:nvSpPr>
      <dsp:spPr>
        <a:xfrm rot="7523285">
          <a:off x="3353750" y="3070000"/>
          <a:ext cx="393389"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446931" y="3114417"/>
        <a:ext cx="275372" cy="277570"/>
      </dsp:txXfrm>
    </dsp:sp>
    <dsp:sp modelId="{C0E1A447-1936-4B03-9333-08E3F11C4E96}">
      <dsp:nvSpPr>
        <dsp:cNvPr id="0" name=""/>
        <dsp:cNvSpPr/>
      </dsp:nvSpPr>
      <dsp:spPr>
        <a:xfrm>
          <a:off x="2362203" y="3499821"/>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US" sz="3000" b="1" kern="1200" dirty="0" smtClean="0">
              <a:solidFill>
                <a:srgbClr val="C00000"/>
              </a:solidFill>
            </a:rPr>
            <a:t>Faith</a:t>
          </a:r>
          <a:endParaRPr lang="en-US" sz="3000" b="1" kern="1200" dirty="0">
            <a:solidFill>
              <a:srgbClr val="C00000"/>
            </a:solidFill>
          </a:endParaRPr>
        </a:p>
      </dsp:txBody>
      <dsp:txXfrm>
        <a:off x="2541538" y="3679156"/>
        <a:ext cx="865908" cy="865908"/>
      </dsp:txXfrm>
    </dsp:sp>
    <dsp:sp modelId="{F9C8921C-5C30-4499-B8FD-D59F3F87653D}">
      <dsp:nvSpPr>
        <dsp:cNvPr id="0" name=""/>
        <dsp:cNvSpPr/>
      </dsp:nvSpPr>
      <dsp:spPr>
        <a:xfrm rot="10028571">
          <a:off x="3087373" y="2432114"/>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172971" y="2514993"/>
        <a:ext cx="202265" cy="277570"/>
      </dsp:txXfrm>
    </dsp:sp>
    <dsp:sp modelId="{9E594359-9A72-4916-8B93-05D85AF5C757}">
      <dsp:nvSpPr>
        <dsp:cNvPr id="0" name=""/>
        <dsp:cNvSpPr/>
      </dsp:nvSpPr>
      <dsp:spPr>
        <a:xfrm>
          <a:off x="1748888" y="2249859"/>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b="0" kern="1200" dirty="0"/>
        </a:p>
      </dsp:txBody>
      <dsp:txXfrm>
        <a:off x="1928223" y="2429194"/>
        <a:ext cx="865908" cy="865908"/>
      </dsp:txXfrm>
    </dsp:sp>
    <dsp:sp modelId="{6477E999-D2B3-4577-A7DA-D79E9983231C}">
      <dsp:nvSpPr>
        <dsp:cNvPr id="0" name=""/>
        <dsp:cNvSpPr/>
      </dsp:nvSpPr>
      <dsp:spPr>
        <a:xfrm rot="13114286">
          <a:off x="3269798" y="1632855"/>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347027" y="1752403"/>
        <a:ext cx="202265" cy="277570"/>
      </dsp:txXfrm>
    </dsp:sp>
    <dsp:sp modelId="{93C7A580-C346-4F4F-B354-3CA7476BAC54}">
      <dsp:nvSpPr>
        <dsp:cNvPr id="0" name=""/>
        <dsp:cNvSpPr/>
      </dsp:nvSpPr>
      <dsp:spPr>
        <a:xfrm>
          <a:off x="2103761" y="695061"/>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2283096" y="874396"/>
        <a:ext cx="865908" cy="8659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36660-B910-44A3-8AB8-BA6D73875EC1}">
      <dsp:nvSpPr>
        <dsp:cNvPr id="0" name=""/>
        <dsp:cNvSpPr/>
      </dsp:nvSpPr>
      <dsp:spPr>
        <a:xfrm>
          <a:off x="3472578" y="1772878"/>
          <a:ext cx="1360642" cy="1360642"/>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n-US" sz="3100" kern="1200" dirty="0" smtClean="0"/>
            <a:t>John 3:16</a:t>
          </a:r>
          <a:endParaRPr lang="en-US" sz="3100" kern="1200" dirty="0"/>
        </a:p>
      </dsp:txBody>
      <dsp:txXfrm>
        <a:off x="3671839" y="1972139"/>
        <a:ext cx="962120" cy="962120"/>
      </dsp:txXfrm>
    </dsp:sp>
    <dsp:sp modelId="{363F173C-38ED-4F18-BDBD-924A54D1E984}">
      <dsp:nvSpPr>
        <dsp:cNvPr id="0" name=""/>
        <dsp:cNvSpPr/>
      </dsp:nvSpPr>
      <dsp:spPr>
        <a:xfrm rot="16200000">
          <a:off x="4008424" y="1277152"/>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051767" y="1413019"/>
        <a:ext cx="202265" cy="277570"/>
      </dsp:txXfrm>
    </dsp:sp>
    <dsp:sp modelId="{858EA3CF-F649-40C0-8CC2-23EDEA935F50}">
      <dsp:nvSpPr>
        <dsp:cNvPr id="0" name=""/>
        <dsp:cNvSpPr/>
      </dsp:nvSpPr>
      <dsp:spPr>
        <a:xfrm>
          <a:off x="3540610" y="31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God</a:t>
          </a:r>
          <a:endParaRPr lang="en-US" sz="2400" kern="1200" dirty="0"/>
        </a:p>
      </dsp:txBody>
      <dsp:txXfrm>
        <a:off x="3719945" y="182445"/>
        <a:ext cx="865908" cy="865908"/>
      </dsp:txXfrm>
    </dsp:sp>
    <dsp:sp modelId="{A9367F49-205E-450A-A005-E53F0E45A24C}">
      <dsp:nvSpPr>
        <dsp:cNvPr id="0" name=""/>
        <dsp:cNvSpPr/>
      </dsp:nvSpPr>
      <dsp:spPr>
        <a:xfrm rot="19285714">
          <a:off x="4747050" y="1632855"/>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756506" y="1752403"/>
        <a:ext cx="202265" cy="277570"/>
      </dsp:txXfrm>
    </dsp:sp>
    <dsp:sp modelId="{01959898-EA00-4E8D-A950-15A6DC93CF4E}">
      <dsp:nvSpPr>
        <dsp:cNvPr id="0" name=""/>
        <dsp:cNvSpPr/>
      </dsp:nvSpPr>
      <dsp:spPr>
        <a:xfrm>
          <a:off x="4977460" y="695061"/>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Love</a:t>
          </a:r>
          <a:endParaRPr lang="en-US" sz="2400" kern="1200" dirty="0"/>
        </a:p>
      </dsp:txBody>
      <dsp:txXfrm>
        <a:off x="5156795" y="874396"/>
        <a:ext cx="865908" cy="865908"/>
      </dsp:txXfrm>
    </dsp:sp>
    <dsp:sp modelId="{73A82874-71FD-4DE7-8C79-B36E55284326}">
      <dsp:nvSpPr>
        <dsp:cNvPr id="0" name=""/>
        <dsp:cNvSpPr/>
      </dsp:nvSpPr>
      <dsp:spPr>
        <a:xfrm rot="771429">
          <a:off x="4929476" y="2432114"/>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930563" y="2514993"/>
        <a:ext cx="202265" cy="277570"/>
      </dsp:txXfrm>
    </dsp:sp>
    <dsp:sp modelId="{7CB42516-E652-4B4F-97B1-00AA2B8DBC81}">
      <dsp:nvSpPr>
        <dsp:cNvPr id="0" name=""/>
        <dsp:cNvSpPr/>
      </dsp:nvSpPr>
      <dsp:spPr>
        <a:xfrm>
          <a:off x="5332332" y="2249859"/>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Gift</a:t>
          </a:r>
          <a:endParaRPr lang="en-US" sz="2400" kern="1200" dirty="0"/>
        </a:p>
      </dsp:txBody>
      <dsp:txXfrm>
        <a:off x="5511667" y="2429194"/>
        <a:ext cx="865908" cy="865908"/>
      </dsp:txXfrm>
    </dsp:sp>
    <dsp:sp modelId="{212D933A-B6B1-4B4D-AE0A-820B122B7259}">
      <dsp:nvSpPr>
        <dsp:cNvPr id="0" name=""/>
        <dsp:cNvSpPr/>
      </dsp:nvSpPr>
      <dsp:spPr>
        <a:xfrm rot="3857143">
          <a:off x="4418331" y="3073070"/>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442868" y="3126544"/>
        <a:ext cx="202265" cy="277570"/>
      </dsp:txXfrm>
    </dsp:sp>
    <dsp:sp modelId="{5A417C1E-EEA5-4A0C-AD93-91C879D0E075}">
      <dsp:nvSpPr>
        <dsp:cNvPr id="0" name=""/>
        <dsp:cNvSpPr/>
      </dsp:nvSpPr>
      <dsp:spPr>
        <a:xfrm>
          <a:off x="4338002" y="34967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err="1" smtClean="0"/>
            <a:t>Invita-tion</a:t>
          </a:r>
          <a:endParaRPr lang="en-US" sz="2400" kern="1200" dirty="0"/>
        </a:p>
      </dsp:txBody>
      <dsp:txXfrm>
        <a:off x="4517337" y="3676045"/>
        <a:ext cx="865908" cy="865908"/>
      </dsp:txXfrm>
    </dsp:sp>
    <dsp:sp modelId="{27EAF78F-F4B7-4AD2-AE60-10403700E7DD}">
      <dsp:nvSpPr>
        <dsp:cNvPr id="0" name=""/>
        <dsp:cNvSpPr/>
      </dsp:nvSpPr>
      <dsp:spPr>
        <a:xfrm rot="6942857">
          <a:off x="3598518" y="3073070"/>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660666" y="3126544"/>
        <a:ext cx="202265" cy="277570"/>
      </dsp:txXfrm>
    </dsp:sp>
    <dsp:sp modelId="{C0E1A447-1936-4B03-9333-08E3F11C4E96}">
      <dsp:nvSpPr>
        <dsp:cNvPr id="0" name=""/>
        <dsp:cNvSpPr/>
      </dsp:nvSpPr>
      <dsp:spPr>
        <a:xfrm>
          <a:off x="2743219" y="34967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Faith</a:t>
          </a:r>
          <a:endParaRPr lang="en-US" sz="3000" kern="1200" dirty="0"/>
        </a:p>
      </dsp:txBody>
      <dsp:txXfrm>
        <a:off x="2922554" y="3676045"/>
        <a:ext cx="865908" cy="865908"/>
      </dsp:txXfrm>
    </dsp:sp>
    <dsp:sp modelId="{F9C8921C-5C30-4499-B8FD-D59F3F87653D}">
      <dsp:nvSpPr>
        <dsp:cNvPr id="0" name=""/>
        <dsp:cNvSpPr/>
      </dsp:nvSpPr>
      <dsp:spPr>
        <a:xfrm rot="9125676">
          <a:off x="2207592" y="2980152"/>
          <a:ext cx="1027053"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2338308" y="3040199"/>
        <a:ext cx="888268" cy="277570"/>
      </dsp:txXfrm>
    </dsp:sp>
    <dsp:sp modelId="{9E594359-9A72-4916-8B93-05D85AF5C757}">
      <dsp:nvSpPr>
        <dsp:cNvPr id="0" name=""/>
        <dsp:cNvSpPr/>
      </dsp:nvSpPr>
      <dsp:spPr>
        <a:xfrm>
          <a:off x="685794" y="3352802"/>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solidFill>
                <a:srgbClr val="C00000"/>
              </a:solidFill>
            </a:rPr>
            <a:t>Punish-</a:t>
          </a:r>
          <a:r>
            <a:rPr lang="en-US" sz="2000" b="1" kern="1200" dirty="0" err="1" smtClean="0">
              <a:solidFill>
                <a:srgbClr val="C00000"/>
              </a:solidFill>
            </a:rPr>
            <a:t>ment</a:t>
          </a:r>
          <a:endParaRPr lang="en-US" sz="2000" b="1" kern="1200" dirty="0">
            <a:solidFill>
              <a:srgbClr val="C00000"/>
            </a:solidFill>
          </a:endParaRPr>
        </a:p>
      </dsp:txBody>
      <dsp:txXfrm>
        <a:off x="865129" y="3532137"/>
        <a:ext cx="865908" cy="865908"/>
      </dsp:txXfrm>
    </dsp:sp>
    <dsp:sp modelId="{6477E999-D2B3-4577-A7DA-D79E9983231C}">
      <dsp:nvSpPr>
        <dsp:cNvPr id="0" name=""/>
        <dsp:cNvSpPr/>
      </dsp:nvSpPr>
      <dsp:spPr>
        <a:xfrm rot="13114286">
          <a:off x="3269798" y="1632855"/>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347027" y="1752403"/>
        <a:ext cx="202265" cy="277570"/>
      </dsp:txXfrm>
    </dsp:sp>
    <dsp:sp modelId="{93C7A580-C346-4F4F-B354-3CA7476BAC54}">
      <dsp:nvSpPr>
        <dsp:cNvPr id="0" name=""/>
        <dsp:cNvSpPr/>
      </dsp:nvSpPr>
      <dsp:spPr>
        <a:xfrm>
          <a:off x="2103761" y="695061"/>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a:p>
      </dsp:txBody>
      <dsp:txXfrm>
        <a:off x="2283096" y="874396"/>
        <a:ext cx="865908" cy="8659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36660-B910-44A3-8AB8-BA6D73875EC1}">
      <dsp:nvSpPr>
        <dsp:cNvPr id="0" name=""/>
        <dsp:cNvSpPr/>
      </dsp:nvSpPr>
      <dsp:spPr>
        <a:xfrm>
          <a:off x="3472578" y="1772878"/>
          <a:ext cx="1360642" cy="1360642"/>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en-US" sz="3100" kern="1200" dirty="0" smtClean="0"/>
            <a:t>John 3:16</a:t>
          </a:r>
          <a:endParaRPr lang="en-US" sz="3100" kern="1200" dirty="0"/>
        </a:p>
      </dsp:txBody>
      <dsp:txXfrm>
        <a:off x="3671839" y="1972139"/>
        <a:ext cx="962120" cy="962120"/>
      </dsp:txXfrm>
    </dsp:sp>
    <dsp:sp modelId="{363F173C-38ED-4F18-BDBD-924A54D1E984}">
      <dsp:nvSpPr>
        <dsp:cNvPr id="0" name=""/>
        <dsp:cNvSpPr/>
      </dsp:nvSpPr>
      <dsp:spPr>
        <a:xfrm rot="16200000">
          <a:off x="4008424" y="1277152"/>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051767" y="1413019"/>
        <a:ext cx="202265" cy="277570"/>
      </dsp:txXfrm>
    </dsp:sp>
    <dsp:sp modelId="{858EA3CF-F649-40C0-8CC2-23EDEA935F50}">
      <dsp:nvSpPr>
        <dsp:cNvPr id="0" name=""/>
        <dsp:cNvSpPr/>
      </dsp:nvSpPr>
      <dsp:spPr>
        <a:xfrm>
          <a:off x="3540610" y="31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God</a:t>
          </a:r>
          <a:endParaRPr lang="en-US" sz="2400" kern="1200" dirty="0"/>
        </a:p>
      </dsp:txBody>
      <dsp:txXfrm>
        <a:off x="3719945" y="182445"/>
        <a:ext cx="865908" cy="865908"/>
      </dsp:txXfrm>
    </dsp:sp>
    <dsp:sp modelId="{A9367F49-205E-450A-A005-E53F0E45A24C}">
      <dsp:nvSpPr>
        <dsp:cNvPr id="0" name=""/>
        <dsp:cNvSpPr/>
      </dsp:nvSpPr>
      <dsp:spPr>
        <a:xfrm rot="19285714">
          <a:off x="4747050" y="1632855"/>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756506" y="1752403"/>
        <a:ext cx="202265" cy="277570"/>
      </dsp:txXfrm>
    </dsp:sp>
    <dsp:sp modelId="{01959898-EA00-4E8D-A950-15A6DC93CF4E}">
      <dsp:nvSpPr>
        <dsp:cNvPr id="0" name=""/>
        <dsp:cNvSpPr/>
      </dsp:nvSpPr>
      <dsp:spPr>
        <a:xfrm>
          <a:off x="4977460" y="695061"/>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Love</a:t>
          </a:r>
          <a:endParaRPr lang="en-US" sz="2400" kern="1200" dirty="0"/>
        </a:p>
      </dsp:txBody>
      <dsp:txXfrm>
        <a:off x="5156795" y="874396"/>
        <a:ext cx="865908" cy="865908"/>
      </dsp:txXfrm>
    </dsp:sp>
    <dsp:sp modelId="{73A82874-71FD-4DE7-8C79-B36E55284326}">
      <dsp:nvSpPr>
        <dsp:cNvPr id="0" name=""/>
        <dsp:cNvSpPr/>
      </dsp:nvSpPr>
      <dsp:spPr>
        <a:xfrm rot="771429">
          <a:off x="4929476" y="2432114"/>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930563" y="2514993"/>
        <a:ext cx="202265" cy="277570"/>
      </dsp:txXfrm>
    </dsp:sp>
    <dsp:sp modelId="{7CB42516-E652-4B4F-97B1-00AA2B8DBC81}">
      <dsp:nvSpPr>
        <dsp:cNvPr id="0" name=""/>
        <dsp:cNvSpPr/>
      </dsp:nvSpPr>
      <dsp:spPr>
        <a:xfrm>
          <a:off x="5332332" y="2249859"/>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Gift</a:t>
          </a:r>
          <a:endParaRPr lang="en-US" sz="2400" kern="1200" dirty="0"/>
        </a:p>
      </dsp:txBody>
      <dsp:txXfrm>
        <a:off x="5511667" y="2429194"/>
        <a:ext cx="865908" cy="865908"/>
      </dsp:txXfrm>
    </dsp:sp>
    <dsp:sp modelId="{212D933A-B6B1-4B4D-AE0A-820B122B7259}">
      <dsp:nvSpPr>
        <dsp:cNvPr id="0" name=""/>
        <dsp:cNvSpPr/>
      </dsp:nvSpPr>
      <dsp:spPr>
        <a:xfrm rot="3857143">
          <a:off x="4418331" y="3073070"/>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a:off x="4442868" y="3126544"/>
        <a:ext cx="202265" cy="277570"/>
      </dsp:txXfrm>
    </dsp:sp>
    <dsp:sp modelId="{5A417C1E-EEA5-4A0C-AD93-91C879D0E075}">
      <dsp:nvSpPr>
        <dsp:cNvPr id="0" name=""/>
        <dsp:cNvSpPr/>
      </dsp:nvSpPr>
      <dsp:spPr>
        <a:xfrm>
          <a:off x="4338002" y="34967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err="1" smtClean="0"/>
            <a:t>Invita-tion</a:t>
          </a:r>
          <a:endParaRPr lang="en-US" sz="2400" kern="1200" dirty="0"/>
        </a:p>
      </dsp:txBody>
      <dsp:txXfrm>
        <a:off x="4517337" y="3676045"/>
        <a:ext cx="865908" cy="865908"/>
      </dsp:txXfrm>
    </dsp:sp>
    <dsp:sp modelId="{27EAF78F-F4B7-4AD2-AE60-10403700E7DD}">
      <dsp:nvSpPr>
        <dsp:cNvPr id="0" name=""/>
        <dsp:cNvSpPr/>
      </dsp:nvSpPr>
      <dsp:spPr>
        <a:xfrm rot="6942857">
          <a:off x="3598518" y="3073070"/>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660666" y="3126544"/>
        <a:ext cx="202265" cy="277570"/>
      </dsp:txXfrm>
    </dsp:sp>
    <dsp:sp modelId="{C0E1A447-1936-4B03-9333-08E3F11C4E96}">
      <dsp:nvSpPr>
        <dsp:cNvPr id="0" name=""/>
        <dsp:cNvSpPr/>
      </dsp:nvSpPr>
      <dsp:spPr>
        <a:xfrm>
          <a:off x="2743219" y="3496710"/>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Faith</a:t>
          </a:r>
          <a:endParaRPr lang="en-US" sz="3000" kern="1200" dirty="0"/>
        </a:p>
      </dsp:txBody>
      <dsp:txXfrm>
        <a:off x="2922554" y="3676045"/>
        <a:ext cx="865908" cy="865908"/>
      </dsp:txXfrm>
    </dsp:sp>
    <dsp:sp modelId="{F9C8921C-5C30-4499-B8FD-D59F3F87653D}">
      <dsp:nvSpPr>
        <dsp:cNvPr id="0" name=""/>
        <dsp:cNvSpPr/>
      </dsp:nvSpPr>
      <dsp:spPr>
        <a:xfrm rot="10028571">
          <a:off x="3087373" y="2432114"/>
          <a:ext cx="288950"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3172971" y="2514993"/>
        <a:ext cx="202265" cy="277570"/>
      </dsp:txXfrm>
    </dsp:sp>
    <dsp:sp modelId="{9E594359-9A72-4916-8B93-05D85AF5C757}">
      <dsp:nvSpPr>
        <dsp:cNvPr id="0" name=""/>
        <dsp:cNvSpPr/>
      </dsp:nvSpPr>
      <dsp:spPr>
        <a:xfrm>
          <a:off x="1748888" y="2249859"/>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0" kern="1200" dirty="0" smtClean="0"/>
            <a:t>Punish-</a:t>
          </a:r>
          <a:r>
            <a:rPr lang="en-US" sz="2000" b="0" kern="1200" dirty="0" err="1" smtClean="0"/>
            <a:t>ment</a:t>
          </a:r>
          <a:endParaRPr lang="en-US" sz="2000" b="0" kern="1200" dirty="0"/>
        </a:p>
      </dsp:txBody>
      <dsp:txXfrm>
        <a:off x="1928223" y="2429194"/>
        <a:ext cx="865908" cy="865908"/>
      </dsp:txXfrm>
    </dsp:sp>
    <dsp:sp modelId="{6477E999-D2B3-4577-A7DA-D79E9983231C}">
      <dsp:nvSpPr>
        <dsp:cNvPr id="0" name=""/>
        <dsp:cNvSpPr/>
      </dsp:nvSpPr>
      <dsp:spPr>
        <a:xfrm rot="12758827">
          <a:off x="2533049" y="1448064"/>
          <a:ext cx="824084" cy="462618"/>
        </a:xfrm>
        <a:prstGeom prst="rightArrow">
          <a:avLst>
            <a:gd name="adj1" fmla="val 60000"/>
            <a:gd name="adj2" fmla="val 50000"/>
          </a:avLst>
        </a:prstGeom>
        <a:solidFill>
          <a:schemeClr val="accent1">
            <a:tint val="60000"/>
            <a:hueOff val="0"/>
            <a:satOff val="0"/>
            <a:lumOff val="0"/>
            <a:alphaOff val="0"/>
          </a:schemeClr>
        </a:solidFill>
        <a:ln>
          <a:noFill/>
        </a:ln>
        <a:effectLst>
          <a:outerShdw blurRad="39000" dist="25400" dir="5400000" rotWithShape="0">
            <a:srgbClr val="000000">
              <a:alpha val="38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dirty="0"/>
        </a:p>
      </dsp:txBody>
      <dsp:txXfrm rot="10800000">
        <a:off x="2660871" y="1578023"/>
        <a:ext cx="685299" cy="277570"/>
      </dsp:txXfrm>
    </dsp:sp>
    <dsp:sp modelId="{93C7A580-C346-4F4F-B354-3CA7476BAC54}">
      <dsp:nvSpPr>
        <dsp:cNvPr id="0" name=""/>
        <dsp:cNvSpPr/>
      </dsp:nvSpPr>
      <dsp:spPr>
        <a:xfrm>
          <a:off x="1143001" y="304795"/>
          <a:ext cx="1224578" cy="1224578"/>
        </a:xfrm>
        <a:prstGeom prst="ellipse">
          <a:avLst/>
        </a:prstGeom>
        <a:solidFill>
          <a:schemeClr val="accent1">
            <a:hueOff val="0"/>
            <a:satOff val="0"/>
            <a:lumOff val="0"/>
            <a:alphaOff val="0"/>
          </a:schemeClr>
        </a:solidFill>
        <a:ln>
          <a:noFill/>
        </a:ln>
        <a:effectLst>
          <a:outerShdw blurRad="45000" dist="25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spc="-150" dirty="0" smtClean="0">
              <a:solidFill>
                <a:srgbClr val="C00000"/>
              </a:solidFill>
            </a:rPr>
            <a:t>Reward</a:t>
          </a:r>
          <a:endParaRPr lang="en-US" sz="2200" b="1" kern="1200" spc="-150" dirty="0">
            <a:solidFill>
              <a:srgbClr val="C00000"/>
            </a:solidFill>
          </a:endParaRPr>
        </a:p>
      </dsp:txBody>
      <dsp:txXfrm>
        <a:off x="1322336" y="484130"/>
        <a:ext cx="865908" cy="865908"/>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r>
              <a:rPr lang="en-US" i="1" dirty="0" smtClean="0"/>
              <a:t>“John 3:16”</a:t>
            </a:r>
            <a:endParaRPr lang="en-US" i="1"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2EEE2E9D-511E-40D3-B15E-31195213FA91}" type="datetimeFigureOut">
              <a:rPr lang="en-US" smtClean="0"/>
              <a:pPr/>
              <a:t>6/2/2012</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r>
              <a:rPr lang="en-US" dirty="0" smtClean="0"/>
              <a:t>Steven J. Wallace</a:t>
            </a:r>
            <a:endParaRPr lang="en-US" dirty="0"/>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r>
              <a:rPr lang="en-US" dirty="0" smtClean="0"/>
              <a:t>www.revelationandcreation.com	</a:t>
            </a:r>
            <a:fld id="{AF8DA676-2A3F-45B7-8327-53F6954FF23E}" type="slidenum">
              <a:rPr lang="en-US" smtClean="0"/>
              <a:pPr/>
              <a:t>‹#›</a:t>
            </a:fld>
            <a:endParaRPr lang="en-US" dirty="0"/>
          </a:p>
        </p:txBody>
      </p:sp>
    </p:spTree>
    <p:extLst>
      <p:ext uri="{BB962C8B-B14F-4D97-AF65-F5344CB8AC3E}">
        <p14:creationId xmlns:p14="http://schemas.microsoft.com/office/powerpoint/2010/main" val="2177141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DD864E9A-E1C0-4047-AA66-3205BB79E32B}" type="datetimeFigureOut">
              <a:rPr lang="en-US" smtClean="0"/>
              <a:pPr/>
              <a:t>6/2/2012</a:t>
            </a:fld>
            <a:endParaRPr lang="en-US" dirty="0"/>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607271AB-C1EC-4E0E-9F81-A8BD4F0C3479}" type="slidenum">
              <a:rPr lang="en-US" smtClean="0"/>
              <a:pPr/>
              <a:t>‹#›</a:t>
            </a:fld>
            <a:endParaRPr lang="en-US" dirty="0"/>
          </a:p>
        </p:txBody>
      </p:sp>
    </p:spTree>
    <p:extLst>
      <p:ext uri="{BB962C8B-B14F-4D97-AF65-F5344CB8AC3E}">
        <p14:creationId xmlns:p14="http://schemas.microsoft.com/office/powerpoint/2010/main" val="3661916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7271AB-C1EC-4E0E-9F81-A8BD4F0C347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aseline="0" dirty="0" smtClean="0"/>
              <a:t>GIFT – John 3:16 also speaks of a gift.  For God so loved that he “gave.” God’s love gives because love is giving. Love is certainly not selfish but rather sacrificial. This is why parents who love their children will give them their life. God’s love is no different. In this case He gave His Son. </a:t>
            </a:r>
          </a:p>
          <a:p>
            <a:endParaRPr lang="en-US" baseline="0" dirty="0" smtClean="0"/>
          </a:p>
          <a:p>
            <a:r>
              <a:rPr lang="en-US" baseline="0" dirty="0" smtClean="0"/>
              <a:t>Jesus once posed the question, “Or what shall a man give in exchange for his soul?” (Mk. 8:37).  Men are foolish in giving things in selling out their soul.  The Lord implicated this when he said, “For what shall it profit a man, if he shall gain the whole world, and lose his own soul?” (Mk. 8:36). One has gained nothing if they lose their soul. But notice what God has given for your soul…His Own Son. </a:t>
            </a:r>
          </a:p>
          <a:p>
            <a:endParaRPr lang="en-US" baseline="0" dirty="0" smtClean="0"/>
          </a:p>
          <a:p>
            <a:r>
              <a:rPr lang="en-US" baseline="0" dirty="0" smtClean="0"/>
              <a:t>It is concerning to me that we may easily take such for granted. You know, there are a lot of fathers and mothers who gave their sons and daughters to sustain our liberties in this nation. In fact, there are a lot of fathers and mothers who have given their sons and daughters to give liberty to many Iraqi citizens who still seem to not have the fortitude to wake up and see what is being handed to them. Some of them as well as some of our own country seem to count such a cost as small or insignificant.  Would it not disgust you if your son died in Iraq or some other war and see others who count our freedom as such a small trivial thing? </a:t>
            </a:r>
          </a:p>
          <a:p>
            <a:endParaRPr lang="en-US" baseline="0" dirty="0" smtClean="0"/>
          </a:p>
          <a:p>
            <a:r>
              <a:rPr lang="en-US" baseline="0" dirty="0" smtClean="0"/>
              <a:t>We have soldiers dying for our freedom and yet, in our own country there are men allowed to live here who degrade the flag, who degrade our principles and values. Why? Why is there not such an outrage that the entire world can sense when rebels take our flag and in this nation fly it upside down with a Mexican flag shining above it? That happened at Montebello High School in California.  I don’t think our soldiers died for that kind of freedom!</a:t>
            </a:r>
          </a:p>
          <a:p>
            <a:endParaRPr lang="en-US" baseline="0" dirty="0" smtClean="0"/>
          </a:p>
          <a:p>
            <a:r>
              <a:rPr lang="en-US" baseline="0" dirty="0" smtClean="0"/>
              <a:t>Likewise, I don’t think Jesus died for our freedom to behave lascivious use our instruments for wickedness. We are free from sin and therefore we should seek to live above reproach! God’s gift should compel us to be faithful until death.</a:t>
            </a:r>
          </a:p>
        </p:txBody>
      </p:sp>
      <p:sp>
        <p:nvSpPr>
          <p:cNvPr id="4" name="Slide Number Placeholder 3"/>
          <p:cNvSpPr>
            <a:spLocks noGrp="1"/>
          </p:cNvSpPr>
          <p:nvPr>
            <p:ph type="sldNum" sz="quarter" idx="10"/>
          </p:nvPr>
        </p:nvSpPr>
        <p:spPr/>
        <p:txBody>
          <a:bodyPr/>
          <a:lstStyle/>
          <a:p>
            <a:fld id="{607271AB-C1EC-4E0E-9F81-A8BD4F0C347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Another golden theme</a:t>
            </a:r>
            <a:r>
              <a:rPr lang="en-US" baseline="0" dirty="0" smtClean="0"/>
              <a:t> in John 3:16 is the scope of the invitation—whosever.  This invitation is for all. There are no limits. It matters not how rich or poor, where you live, who you know. This invitation is for all. Nicodemus, as prominent as he was, needed to heed this invitation.</a:t>
            </a:r>
          </a:p>
          <a:p>
            <a:endParaRPr lang="en-US" baseline="0" dirty="0" smtClean="0"/>
          </a:p>
          <a:p>
            <a:r>
              <a:rPr lang="en-US" baseline="0" dirty="0" smtClean="0"/>
              <a:t>The invitation is not to attend some presidential inauguration, but salvation.  It is not an invitation to a party, a dinner, a retreat, but that which the soul needs—salvation! It is an invitation to evade hell. Are you interested?</a:t>
            </a:r>
          </a:p>
          <a:p>
            <a:endParaRPr lang="en-US" baseline="0" dirty="0" smtClean="0"/>
          </a:p>
          <a:p>
            <a:r>
              <a:rPr lang="en-US" baseline="0" dirty="0" smtClean="0"/>
              <a:t>God desires all to be saved.  Yes, it may be hard for you to believe it, but even that in-law and neighbor of yours God desires to be saved.</a:t>
            </a:r>
            <a:endParaRPr lang="en-US" dirty="0"/>
          </a:p>
        </p:txBody>
      </p:sp>
      <p:sp>
        <p:nvSpPr>
          <p:cNvPr id="4" name="Slide Number Placeholder 3"/>
          <p:cNvSpPr>
            <a:spLocks noGrp="1"/>
          </p:cNvSpPr>
          <p:nvPr>
            <p:ph type="sldNum" sz="quarter" idx="10"/>
          </p:nvPr>
        </p:nvSpPr>
        <p:spPr/>
        <p:txBody>
          <a:bodyPr/>
          <a:lstStyle/>
          <a:p>
            <a:fld id="{607271AB-C1EC-4E0E-9F81-A8BD4F0C347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FAITH</a:t>
            </a:r>
            <a:r>
              <a:rPr lang="en-US" baseline="0" dirty="0" smtClean="0"/>
              <a:t> – The greatest faith of all is mentioned here. The faith of Islam and other religions certainly takes greater faith to actually believe because those religions are inferior and based upon the works of men. Christianity is a religion, unlike any other religion, is based upon what its founder taught and did. Not just taught, but what he did (Acts 1:1). Further, all other religions pale in comparison to the amount and quality of testimony that exists for Christ.</a:t>
            </a:r>
          </a:p>
          <a:p>
            <a:endParaRPr lang="en-US" baseline="0" dirty="0" smtClean="0"/>
          </a:p>
          <a:p>
            <a:r>
              <a:rPr lang="en-US" baseline="0" dirty="0" smtClean="0"/>
              <a:t>Unfortunately, false teachers have taken the faith in this passage endorse their evil doctrine of faith alone. Faith alone is not in this verse. Faith, used here is for believing and obeying God by submitting to His Son.  </a:t>
            </a:r>
          </a:p>
          <a:p>
            <a:endParaRPr lang="en-US" baseline="0" dirty="0" smtClean="0"/>
          </a:p>
          <a:p>
            <a:r>
              <a:rPr lang="en-US" dirty="0" smtClean="0"/>
              <a:t>“For though you might have ten thousand instructors in Christ, yet you do not have many fathers; for in Christ Jesus I have begotten you through the gospel” (1 Cor. 4:15).</a:t>
            </a:r>
            <a:endParaRPr lang="en-US" dirty="0"/>
          </a:p>
        </p:txBody>
      </p:sp>
      <p:sp>
        <p:nvSpPr>
          <p:cNvPr id="4" name="Slide Number Placeholder 3"/>
          <p:cNvSpPr>
            <a:spLocks noGrp="1"/>
          </p:cNvSpPr>
          <p:nvPr>
            <p:ph type="sldNum" sz="quarter" idx="10"/>
          </p:nvPr>
        </p:nvSpPr>
        <p:spPr/>
        <p:txBody>
          <a:bodyPr/>
          <a:lstStyle/>
          <a:p>
            <a:fld id="{607271AB-C1EC-4E0E-9F81-A8BD4F0C347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PUNISHMENT – This </a:t>
            </a:r>
            <a:r>
              <a:rPr lang="en-US" baseline="0" dirty="0" smtClean="0"/>
              <a:t>verse speaks of the greatest punishment in which men can ever be punished! There is no punishment that is greater. Man can beat you until he takes your physical life away and that is better than undergoing this punishment. [CLICK]</a:t>
            </a:r>
          </a:p>
          <a:p>
            <a:endParaRPr lang="en-US" baseline="0" dirty="0" smtClean="0"/>
          </a:p>
          <a:p>
            <a:r>
              <a:rPr lang="en-US" baseline="0" dirty="0" smtClean="0"/>
              <a:t>The God that we worship can and will destroy people. He can and will cast them into hell. No amount of academic juggling and debating will change that fact. He is a God of love, but he also has within him the power and will to throw men into a hell fit for the devil and his angels.</a:t>
            </a:r>
          </a:p>
          <a:p>
            <a:endParaRPr lang="en-US" baseline="0" dirty="0" smtClean="0"/>
          </a:p>
          <a:p>
            <a:r>
              <a:rPr lang="en-US" baseline="0" dirty="0" smtClean="0"/>
              <a:t>“Then He will also say to those on the left hand, ‘Depart from Me, you cursed, into the everlasting fire prepared for the devil and his angels’” (Matt. 25:41). </a:t>
            </a:r>
          </a:p>
          <a:p>
            <a:endParaRPr lang="en-US" baseline="0" dirty="0" smtClean="0"/>
          </a:p>
          <a:p>
            <a:r>
              <a:rPr lang="en-US" baseline="0" dirty="0" smtClean="0"/>
              <a:t>This also gives added weight to the salvation that is worked in Christ. One reason it is so great, is because it spares men from the flames of hell.</a:t>
            </a:r>
            <a:endParaRPr lang="en-US" dirty="0"/>
          </a:p>
        </p:txBody>
      </p:sp>
      <p:sp>
        <p:nvSpPr>
          <p:cNvPr id="4" name="Slide Number Placeholder 3"/>
          <p:cNvSpPr>
            <a:spLocks noGrp="1"/>
          </p:cNvSpPr>
          <p:nvPr>
            <p:ph type="sldNum" sz="quarter" idx="10"/>
          </p:nvPr>
        </p:nvSpPr>
        <p:spPr/>
        <p:txBody>
          <a:bodyPr/>
          <a:lstStyle/>
          <a:p>
            <a:fld id="{607271AB-C1EC-4E0E-9F81-A8BD4F0C3479}"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REWARD - "For God so loved the world that He gave His only begotten Son, that whoever believes in Him should not perish but have everlasting life.”</a:t>
            </a:r>
          </a:p>
          <a:p>
            <a:endParaRPr lang="en-US" dirty="0" smtClean="0"/>
          </a:p>
          <a:p>
            <a:r>
              <a:rPr lang="en-US" dirty="0" smtClean="0"/>
              <a:t>Everlasting life is in the balance of our life’s decisions. Are we working for it or</a:t>
            </a:r>
            <a:r>
              <a:rPr lang="en-US" baseline="0" dirty="0" smtClean="0"/>
              <a:t> against it?  Please take careful note of Jude 20, 21 and of the term “mercy.” This gives me one more reason why the reward is so great…it is given in mercy which suggests in no uncertain terms of our unworthiness in having eternal life. </a:t>
            </a:r>
          </a:p>
          <a:p>
            <a:endParaRPr lang="en-US" baseline="0" dirty="0" smtClean="0"/>
          </a:p>
          <a:p>
            <a:r>
              <a:rPr lang="en-US" baseline="0" dirty="0" smtClean="0"/>
              <a:t>Salvation is so great because we are so unworthy of it. This reward is extended for you today to lay hold of. Please respond accordingly. </a:t>
            </a:r>
            <a:endParaRPr lang="en-US" dirty="0" smtClean="0"/>
          </a:p>
        </p:txBody>
      </p:sp>
      <p:sp>
        <p:nvSpPr>
          <p:cNvPr id="4" name="Slide Number Placeholder 3"/>
          <p:cNvSpPr>
            <a:spLocks noGrp="1"/>
          </p:cNvSpPr>
          <p:nvPr>
            <p:ph type="sldNum" sz="quarter" idx="10"/>
          </p:nvPr>
        </p:nvSpPr>
        <p:spPr/>
        <p:txBody>
          <a:bodyPr/>
          <a:lstStyle/>
          <a:p>
            <a:fld id="{607271AB-C1EC-4E0E-9F81-A8BD4F0C3479}"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7271AB-C1EC-4E0E-9F81-A8BD4F0C3479}" type="slidenum">
              <a:rPr lang="en-US" smtClean="0"/>
              <a:pPr/>
              <a:t>15</a:t>
            </a:fld>
            <a:endParaRPr lang="en-US" dirty="0"/>
          </a:p>
        </p:txBody>
      </p:sp>
    </p:spTree>
    <p:extLst>
      <p:ext uri="{BB962C8B-B14F-4D97-AF65-F5344CB8AC3E}">
        <p14:creationId xmlns:p14="http://schemas.microsoft.com/office/powerpoint/2010/main" val="495019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a:t>
            </a:r>
            <a:r>
              <a:rPr lang="en-US" baseline="0" dirty="0" smtClean="0"/>
              <a:t> X6] – He seems sincere, but at the same time struggles with confidence. He is an example in scripture that relates to our own struggles with being too timid.  To his credit, he later defended Jesus when others were bent on his destruction (Jn. 7:45-53) and after the crucifixion brought 100 pounds of burial spices (Jn. 19:39, 40).</a:t>
            </a:r>
            <a:endParaRPr lang="en-US" dirty="0"/>
          </a:p>
        </p:txBody>
      </p:sp>
      <p:sp>
        <p:nvSpPr>
          <p:cNvPr id="4" name="Slide Number Placeholder 3"/>
          <p:cNvSpPr>
            <a:spLocks noGrp="1"/>
          </p:cNvSpPr>
          <p:nvPr>
            <p:ph type="sldNum" sz="quarter" idx="10"/>
          </p:nvPr>
        </p:nvSpPr>
        <p:spPr/>
        <p:txBody>
          <a:bodyPr/>
          <a:lstStyle/>
          <a:p>
            <a:fld id="{607271AB-C1EC-4E0E-9F81-A8BD4F0C3479}"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7271AB-C1EC-4E0E-9F81-A8BD4F0C3479}" type="slidenum">
              <a:rPr lang="en-US" smtClean="0"/>
              <a:pPr/>
              <a:t>3</a:t>
            </a:fld>
            <a:endParaRPr lang="en-US" dirty="0"/>
          </a:p>
        </p:txBody>
      </p:sp>
    </p:spTree>
    <p:extLst>
      <p:ext uri="{BB962C8B-B14F-4D97-AF65-F5344CB8AC3E}">
        <p14:creationId xmlns:p14="http://schemas.microsoft.com/office/powerpoint/2010/main" val="2095169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7271AB-C1EC-4E0E-9F81-A8BD4F0C3479}" type="slidenum">
              <a:rPr lang="en-US" smtClean="0"/>
              <a:pPr/>
              <a:t>4</a:t>
            </a:fld>
            <a:endParaRPr lang="en-US" dirty="0"/>
          </a:p>
        </p:txBody>
      </p:sp>
    </p:spTree>
    <p:extLst>
      <p:ext uri="{BB962C8B-B14F-4D97-AF65-F5344CB8AC3E}">
        <p14:creationId xmlns:p14="http://schemas.microsoft.com/office/powerpoint/2010/main" val="4216272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7271AB-C1EC-4E0E-9F81-A8BD4F0C347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Jesus ends his discussion</a:t>
            </a:r>
            <a:r>
              <a:rPr lang="en-US" baseline="0" dirty="0" smtClean="0"/>
              <a:t> with Nicodemus with this warning. He clearly shows that He is the light that has come into the world. After 400 years of silence with no men raised up to preach as prophets then comes John the Baptizer boldly proclaiming that Jesus is the Lamb of God. Jesus, unlike John went around performing miracles and working signs for men to believe his testimony, but they would not believe those things done on earth—those religious deeds that could be viewed an </a:t>
            </a:r>
            <a:r>
              <a:rPr lang="en-US" baseline="0" noProof="0" dirty="0" smtClean="0"/>
              <a:t>analyzed(vv</a:t>
            </a:r>
            <a:r>
              <a:rPr lang="en-US" baseline="0" dirty="0" smtClean="0"/>
              <a:t>. 11, 12). </a:t>
            </a:r>
          </a:p>
          <a:p>
            <a:endParaRPr lang="en-US" baseline="0" dirty="0" smtClean="0"/>
          </a:p>
          <a:p>
            <a:r>
              <a:rPr lang="en-US" baseline="0" dirty="0" smtClean="0"/>
              <a:t>Now Jesus warns that those who love darkness shrink away from Him, the light.  They want as little of Jesus as possible because the Light exposes their evil. However, those who love truth will come to the light and compare their deeds with God to see if they agree and are approved.</a:t>
            </a:r>
            <a:endParaRPr lang="en-US" dirty="0"/>
          </a:p>
        </p:txBody>
      </p:sp>
      <p:sp>
        <p:nvSpPr>
          <p:cNvPr id="4" name="Slide Number Placeholder 3"/>
          <p:cNvSpPr>
            <a:spLocks noGrp="1"/>
          </p:cNvSpPr>
          <p:nvPr>
            <p:ph type="sldNum" sz="quarter" idx="10"/>
          </p:nvPr>
        </p:nvSpPr>
        <p:spPr/>
        <p:txBody>
          <a:bodyPr/>
          <a:lstStyle/>
          <a:p>
            <a:fld id="{607271AB-C1EC-4E0E-9F81-A8BD4F0C347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7271AB-C1EC-4E0E-9F81-A8BD4F0C3479}" type="slidenum">
              <a:rPr lang="en-US" smtClean="0"/>
              <a:pPr/>
              <a:t>7</a:t>
            </a:fld>
            <a:endParaRPr lang="en-US" dirty="0"/>
          </a:p>
        </p:txBody>
      </p:sp>
    </p:spTree>
    <p:extLst>
      <p:ext uri="{BB962C8B-B14F-4D97-AF65-F5344CB8AC3E}">
        <p14:creationId xmlns:p14="http://schemas.microsoft.com/office/powerpoint/2010/main" val="34568163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 GOD is the greatest and</a:t>
            </a:r>
            <a:r>
              <a:rPr lang="en-US" baseline="0" dirty="0" smtClean="0"/>
              <a:t> grandest of all beings. </a:t>
            </a:r>
          </a:p>
          <a:p>
            <a:endParaRPr lang="en-US" baseline="0" dirty="0" smtClean="0"/>
          </a:p>
          <a:p>
            <a:r>
              <a:rPr lang="en-US" dirty="0" smtClean="0"/>
              <a:t>“for the LORD your God is a jealous God among you. . .” (Deut. 6:15).</a:t>
            </a:r>
          </a:p>
          <a:p>
            <a:r>
              <a:rPr lang="en-US" dirty="0" smtClean="0"/>
              <a:t>“for the LORD you God is a merciful God. . .” (Deut. 4:31).</a:t>
            </a:r>
          </a:p>
          <a:p>
            <a:r>
              <a:rPr lang="en-US" dirty="0" smtClean="0"/>
              <a:t>“For the LORD your God is a consuming fire, a jealous God” (Deut. 4:24).</a:t>
            </a:r>
          </a:p>
          <a:p>
            <a:r>
              <a:rPr lang="en-US" dirty="0" smtClean="0"/>
              <a:t>“For the LORD your God is God of gods and Lord of lords, the great God, mighty </a:t>
            </a:r>
          </a:p>
          <a:p>
            <a:r>
              <a:rPr lang="en-US" dirty="0" smtClean="0"/>
              <a:t>and awesome, who shows no partiality nor takes a bribe” (Deut. 10:17).</a:t>
            </a:r>
          </a:p>
          <a:p>
            <a:r>
              <a:rPr lang="en-US" dirty="0" smtClean="0"/>
              <a:t>“The eternal God is your refuge, and underneath are the everlasting arms; He will </a:t>
            </a:r>
          </a:p>
          <a:p>
            <a:r>
              <a:rPr lang="en-US" dirty="0" smtClean="0"/>
              <a:t>thrust out the enemy from before you, and will say, ‘Destroy!’” (Deut. 33:27).</a:t>
            </a:r>
          </a:p>
          <a:p>
            <a:r>
              <a:rPr lang="en-US" dirty="0" smtClean="0"/>
              <a:t>“. . .For the LORD our God is holy” (Ps. 99:9).</a:t>
            </a:r>
          </a:p>
          <a:p>
            <a:r>
              <a:rPr lang="en-US" dirty="0" smtClean="0"/>
              <a:t>“For the LORD God is a sun and shield. . .” (Ps. 84:11).</a:t>
            </a:r>
          </a:p>
          <a:p>
            <a:r>
              <a:rPr lang="en-US" dirty="0" smtClean="0"/>
              <a:t>“. . .for the LORD our God is righteous in all the works which He does, though we </a:t>
            </a:r>
          </a:p>
          <a:p>
            <a:r>
              <a:rPr lang="en-US" dirty="0" smtClean="0"/>
              <a:t>have not obeyed His voice” (Dan. 9:14).</a:t>
            </a:r>
          </a:p>
          <a:p>
            <a:r>
              <a:rPr lang="en-US" dirty="0" smtClean="0"/>
              <a:t>“God is Spirit. . .” (Jn. 4:24).</a:t>
            </a:r>
          </a:p>
          <a:p>
            <a:r>
              <a:rPr lang="en-US" dirty="0" smtClean="0"/>
              <a:t>“In truth I perceive that God shows no partiality” (Acts 10:34b).</a:t>
            </a:r>
          </a:p>
          <a:p>
            <a:r>
              <a:rPr lang="en-US" dirty="0" smtClean="0"/>
              <a:t>“God is faithful” (I Cor. 10:13).</a:t>
            </a:r>
          </a:p>
          <a:p>
            <a:r>
              <a:rPr lang="en-US" dirty="0" smtClean="0"/>
              <a:t>“. . .God is light and in Him is no darkness at all” (I Jn. 1:5).</a:t>
            </a:r>
          </a:p>
          <a:p>
            <a:r>
              <a:rPr lang="en-US" dirty="0" smtClean="0"/>
              <a:t>“. . .God is love” (I Jn. 4:8).</a:t>
            </a:r>
          </a:p>
          <a:p>
            <a:endParaRPr lang="en-US" dirty="0"/>
          </a:p>
        </p:txBody>
      </p:sp>
      <p:sp>
        <p:nvSpPr>
          <p:cNvPr id="4" name="Slide Number Placeholder 3"/>
          <p:cNvSpPr>
            <a:spLocks noGrp="1"/>
          </p:cNvSpPr>
          <p:nvPr>
            <p:ph type="sldNum" sz="quarter" idx="10"/>
          </p:nvPr>
        </p:nvSpPr>
        <p:spPr/>
        <p:txBody>
          <a:bodyPr/>
          <a:lstStyle/>
          <a:p>
            <a:fld id="{607271AB-C1EC-4E0E-9F81-A8BD4F0C347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Love – God so loved</a:t>
            </a:r>
            <a:r>
              <a:rPr lang="en-US" baseline="0" dirty="0" smtClean="0"/>
              <a:t>. Yes the one we worship is of love. Sometimes we attribute this realm of emotion to humanity. But in reality, Love is of divine origin.  Love is something that is given for us to abide in. Love is therefore not passive, but active. It has boundaries and limitations.  </a:t>
            </a:r>
          </a:p>
          <a:p>
            <a:endParaRPr lang="en-US" baseline="0" dirty="0" smtClean="0"/>
          </a:p>
          <a:p>
            <a:r>
              <a:rPr lang="en-US" baseline="0" dirty="0" smtClean="0"/>
              <a:t>When John says, “God is love,” and when Paul defined “love” in 1 Corinthians 13, we then see defining qualities of God.</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607271AB-C1EC-4E0E-9F81-A8BD4F0C347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3BB85346-BE4C-4E62-BA00-7D1B3A09FDD8}" type="datetimeFigureOut">
              <a:rPr lang="en-US" smtClean="0"/>
              <a:pPr/>
              <a:t>6/2/2012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F49E2-E07B-4E1E-BB59-2CAD2654D2C1}" type="slidenum">
              <a:rPr lang="en-US" smtClean="0"/>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B85346-BE4C-4E62-BA00-7D1B3A09FDD8}" type="datetimeFigureOut">
              <a:rPr lang="en-US" smtClean="0"/>
              <a:pPr/>
              <a:t>6/2/2012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F49E2-E07B-4E1E-BB59-2CAD2654D2C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B85346-BE4C-4E62-BA00-7D1B3A09FDD8}" type="datetimeFigureOut">
              <a:rPr lang="en-US" smtClean="0"/>
              <a:pPr/>
              <a:t>6/2/2012</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00DF49E2-E07B-4E1E-BB59-2CAD2654D2C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B85346-BE4C-4E62-BA00-7D1B3A09FDD8}" type="datetimeFigureOut">
              <a:rPr lang="en-US" smtClean="0"/>
              <a:pPr/>
              <a:t>6/2/2012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F49E2-E07B-4E1E-BB59-2CAD2654D2C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BB85346-BE4C-4E62-BA00-7D1B3A09FDD8}" type="datetimeFigureOut">
              <a:rPr lang="en-US" smtClean="0"/>
              <a:pPr/>
              <a:t>6/2/2012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DF49E2-E07B-4E1E-BB59-2CAD2654D2C1}"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BB85346-BE4C-4E62-BA00-7D1B3A09FDD8}" type="datetimeFigureOut">
              <a:rPr lang="en-US" smtClean="0"/>
              <a:pPr/>
              <a:t>6/2/2012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DF49E2-E07B-4E1E-BB59-2CAD2654D2C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BB85346-BE4C-4E62-BA00-7D1B3A09FDD8}" type="datetimeFigureOut">
              <a:rPr lang="en-US" smtClean="0"/>
              <a:pPr/>
              <a:t>6/2/2012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DF49E2-E07B-4E1E-BB59-2CAD2654D2C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BB85346-BE4C-4E62-BA00-7D1B3A09FDD8}" type="datetimeFigureOut">
              <a:rPr lang="en-US" smtClean="0"/>
              <a:pPr/>
              <a:t>6/2/2012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DF49E2-E07B-4E1E-BB59-2CAD2654D2C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B85346-BE4C-4E62-BA00-7D1B3A09FDD8}" type="datetimeFigureOut">
              <a:rPr lang="en-US" smtClean="0"/>
              <a:pPr/>
              <a:t>6/2/2012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DF49E2-E07B-4E1E-BB59-2CAD2654D2C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BB85346-BE4C-4E62-BA00-7D1B3A09FDD8}" type="datetimeFigureOut">
              <a:rPr lang="en-US" smtClean="0"/>
              <a:pPr/>
              <a:t>6/2/2012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DF49E2-E07B-4E1E-BB59-2CAD2654D2C1}" type="slidenum">
              <a:rPr lang="en-US" smtClean="0"/>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3BB85346-BE4C-4E62-BA00-7D1B3A09FDD8}" type="datetimeFigureOut">
              <a:rPr lang="en-US" smtClean="0"/>
              <a:pPr/>
              <a:t>6/2/2012</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00DF49E2-E07B-4E1E-BB59-2CAD2654D2C1}"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BB85346-BE4C-4E62-BA00-7D1B3A09FDD8}" type="datetimeFigureOut">
              <a:rPr lang="en-US" smtClean="0"/>
              <a:pPr/>
              <a:t>6/2/2012</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00DF49E2-E07B-4E1E-BB59-2CAD2654D2C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effectLst>
                  <a:outerShdw blurRad="127000" dist="200000" dir="2700000" algn="tl" rotWithShape="0">
                    <a:srgbClr val="000000">
                      <a:alpha val="30000"/>
                    </a:srgbClr>
                  </a:outerShdw>
                  <a:reflection blurRad="6350" stA="60000" endA="900" endPos="60000" dist="60007" dir="5400000" sy="-100000" algn="bl" rotWithShape="0"/>
                </a:effectLst>
              </a:rPr>
              <a:t>John 3:16</a:t>
            </a:r>
            <a:endParaRPr lang="en-US" dirty="0">
              <a:effectLst>
                <a:outerShdw blurRad="127000" dist="200000" dir="2700000" algn="tl" rotWithShape="0">
                  <a:srgbClr val="000000">
                    <a:alpha val="30000"/>
                  </a:srgbClr>
                </a:outerShdw>
                <a:reflection blurRad="6350" stA="60000" endA="900" endPos="60000" dist="60007" dir="5400000" sy="-100000" algn="bl" rotWithShape="0"/>
              </a:effectLst>
            </a:endParaRPr>
          </a:p>
        </p:txBody>
      </p:sp>
      <p:sp>
        <p:nvSpPr>
          <p:cNvPr id="3" name="Subtitle 2"/>
          <p:cNvSpPr>
            <a:spLocks noGrp="1"/>
          </p:cNvSpPr>
          <p:nvPr>
            <p:ph type="subTitle" idx="1"/>
          </p:nvPr>
        </p:nvSpPr>
        <p:spPr/>
        <p:txBody>
          <a:bodyPr>
            <a:normAutofit/>
          </a:bodyPr>
          <a:lstStyle/>
          <a:p>
            <a:r>
              <a:rPr lang="en-US" sz="2400" dirty="0" smtClean="0"/>
              <a:t>“For God so loved the world that He gave His only begotten Son, that whoever believes in Him should not perish but have everlasting life.”</a:t>
            </a:r>
          </a:p>
          <a:p>
            <a:endParaRPr lang="en-US" sz="2400" dirty="0"/>
          </a:p>
        </p:txBody>
      </p:sp>
    </p:spTree>
  </p:cSld>
  <p:clrMapOvr>
    <a:masterClrMapping/>
  </p:clrMapOvr>
  <p:transition spd="med">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Golden Themes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66081170"/>
              </p:ext>
            </p:extLst>
          </p:nvPr>
        </p:nvGraphicFramePr>
        <p:xfrm>
          <a:off x="276224" y="1666875"/>
          <a:ext cx="8410575"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7162800" y="304800"/>
            <a:ext cx="1910844" cy="923330"/>
          </a:xfrm>
          <a:prstGeom prst="rect">
            <a:avLst/>
          </a:prstGeom>
          <a:noFill/>
        </p:spPr>
        <p:txBody>
          <a:bodyPr wrap="non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GAVE</a:t>
            </a:r>
            <a:endParaRPr lang="en-US"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3" name="TextBox 2"/>
          <p:cNvSpPr txBox="1"/>
          <p:nvPr/>
        </p:nvSpPr>
        <p:spPr>
          <a:xfrm>
            <a:off x="304800" y="2209800"/>
            <a:ext cx="2362200" cy="440120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800" dirty="0" smtClean="0"/>
              <a:t>“He </a:t>
            </a:r>
            <a:r>
              <a:rPr lang="en-US" sz="2800" dirty="0"/>
              <a:t>who did not spare His own Son, but delivered Him up for us all, how shall He not with Him also freely give us all things</a:t>
            </a:r>
            <a:r>
              <a:rPr lang="en-US" sz="2800" dirty="0" smtClean="0"/>
              <a:t>?” (Rom. 8:32)</a:t>
            </a:r>
            <a:endParaRPr 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Golden Themes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4742930"/>
              </p:ext>
            </p:extLst>
          </p:nvPr>
        </p:nvGraphicFramePr>
        <p:xfrm>
          <a:off x="381000" y="1676401"/>
          <a:ext cx="8305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52400" y="1905000"/>
            <a:ext cx="2362200" cy="3108543"/>
          </a:xfrm>
          <a:prstGeom prst="rect">
            <a:avLst/>
          </a:prstGeom>
          <a:noFill/>
        </p:spPr>
        <p:txBody>
          <a:bodyPr wrap="square" rtlCol="0">
            <a:spAutoFit/>
          </a:bodyPr>
          <a:lstStyle/>
          <a:p>
            <a:r>
              <a:rPr lang="en-US" sz="2800" dirty="0" smtClean="0"/>
              <a:t>“who desires all men to be saved and to come to the knowledge of the truth” (1 Tim. 2:4)</a:t>
            </a:r>
            <a:endParaRPr lang="en-US" sz="2800" dirty="0"/>
          </a:p>
        </p:txBody>
      </p:sp>
      <p:sp>
        <p:nvSpPr>
          <p:cNvPr id="6" name="Rectangle 5"/>
          <p:cNvSpPr/>
          <p:nvPr/>
        </p:nvSpPr>
        <p:spPr>
          <a:xfrm>
            <a:off x="6096000" y="304800"/>
            <a:ext cx="3001143" cy="923330"/>
          </a:xfrm>
          <a:prstGeom prst="rect">
            <a:avLst/>
          </a:prstGeom>
          <a:noFill/>
        </p:spPr>
        <p:txBody>
          <a:bodyPr wrap="none" lIns="91440" tIns="45720" rIns="91440" bIns="45720">
            <a:spAutoFit/>
          </a:bodyPr>
          <a:lstStyle/>
          <a:p>
            <a:pPr algn="ctr"/>
            <a:r>
              <a:rPr lang="en-US" sz="5400" b="0" cap="none" spc="-15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WHOEVER</a:t>
            </a:r>
            <a:endParaRPr lang="en-US" sz="5400" b="0" cap="none" spc="-15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Golden Themes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75155431"/>
              </p:ext>
            </p:extLst>
          </p:nvPr>
        </p:nvGraphicFramePr>
        <p:xfrm>
          <a:off x="381000" y="1676401"/>
          <a:ext cx="8305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52400" y="1600200"/>
            <a:ext cx="2819400" cy="3046988"/>
          </a:xfrm>
          <a:prstGeom prst="rect">
            <a:avLst/>
          </a:prstGeom>
          <a:noFill/>
        </p:spPr>
        <p:txBody>
          <a:bodyPr wrap="square" rtlCol="0">
            <a:spAutoFit/>
          </a:bodyPr>
          <a:lstStyle/>
          <a:p>
            <a:r>
              <a:rPr lang="en-US" sz="2400" b="1" dirty="0" smtClean="0"/>
              <a:t>FAITH requires…</a:t>
            </a:r>
          </a:p>
          <a:p>
            <a:pPr marL="342900" indent="-342900">
              <a:buFont typeface="Arial" pitchFamily="34" charset="0"/>
              <a:buChar char="•"/>
            </a:pPr>
            <a:r>
              <a:rPr lang="en-US" sz="2400" dirty="0" smtClean="0"/>
              <a:t>“born of water and spirit” (Jn. 3:5; cf. 1 Cor. 4:15)</a:t>
            </a:r>
          </a:p>
          <a:p>
            <a:pPr marL="342900" indent="-342900">
              <a:buFont typeface="Arial" pitchFamily="34" charset="0"/>
              <a:buChar char="•"/>
            </a:pPr>
            <a:r>
              <a:rPr lang="en-US" sz="2400" dirty="0" smtClean="0"/>
              <a:t>“receive” (v. 11)</a:t>
            </a:r>
          </a:p>
          <a:p>
            <a:pPr marL="342900" indent="-342900">
              <a:buFont typeface="Arial" pitchFamily="34" charset="0"/>
              <a:buChar char="•"/>
            </a:pPr>
            <a:r>
              <a:rPr lang="en-US" sz="2400" dirty="0" smtClean="0"/>
              <a:t>“believe” (v. 12)</a:t>
            </a:r>
          </a:p>
          <a:p>
            <a:pPr marL="342900" indent="-342900">
              <a:buFont typeface="Arial" pitchFamily="34" charset="0"/>
              <a:buChar char="•"/>
            </a:pPr>
            <a:r>
              <a:rPr lang="en-US" sz="2400" dirty="0" smtClean="0"/>
              <a:t>“deeds of truth” (v. 21)</a:t>
            </a:r>
            <a:endParaRPr lang="en-US" sz="2400" dirty="0"/>
          </a:p>
        </p:txBody>
      </p:sp>
      <p:sp>
        <p:nvSpPr>
          <p:cNvPr id="7" name="TextBox 6"/>
          <p:cNvSpPr txBox="1"/>
          <p:nvPr/>
        </p:nvSpPr>
        <p:spPr>
          <a:xfrm>
            <a:off x="6705600" y="1752600"/>
            <a:ext cx="2286000" cy="4154984"/>
          </a:xfrm>
          <a:prstGeom prst="rect">
            <a:avLst/>
          </a:prstGeom>
          <a:noFill/>
        </p:spPr>
        <p:txBody>
          <a:bodyPr wrap="square" rtlCol="0">
            <a:spAutoFit/>
          </a:bodyPr>
          <a:lstStyle/>
          <a:p>
            <a:pPr algn="r"/>
            <a:r>
              <a:rPr lang="en-US" sz="2400" b="1" dirty="0" smtClean="0">
                <a:solidFill>
                  <a:srgbClr val="C00000"/>
                </a:solidFill>
              </a:rPr>
              <a:t>“Not everyone who says to Me, ‘Lord, Lord,’ shall enter the kingdom of heaven, but he who does the will of My Father in heaven” </a:t>
            </a:r>
            <a:br>
              <a:rPr lang="en-US" sz="2400" b="1" dirty="0" smtClean="0">
                <a:solidFill>
                  <a:srgbClr val="C00000"/>
                </a:solidFill>
              </a:rPr>
            </a:br>
            <a:r>
              <a:rPr lang="en-US" sz="2400" b="1" dirty="0" smtClean="0">
                <a:solidFill>
                  <a:srgbClr val="C00000"/>
                </a:solidFill>
              </a:rPr>
              <a:t>(Mat. 7:21)</a:t>
            </a:r>
            <a:endParaRPr lang="en-US" sz="2400" b="1" dirty="0">
              <a:solidFill>
                <a:srgbClr val="C00000"/>
              </a:solidFill>
            </a:endParaRPr>
          </a:p>
        </p:txBody>
      </p:sp>
      <p:sp>
        <p:nvSpPr>
          <p:cNvPr id="8" name="TextBox 7"/>
          <p:cNvSpPr txBox="1"/>
          <p:nvPr/>
        </p:nvSpPr>
        <p:spPr>
          <a:xfrm>
            <a:off x="228600" y="5181600"/>
            <a:ext cx="2743200" cy="1477328"/>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smtClean="0"/>
              <a:t>“He who believes and is baptized will be saved; but he who does not believe will be condemned.”</a:t>
            </a:r>
          </a:p>
          <a:p>
            <a:pPr algn="ctr"/>
            <a:r>
              <a:rPr lang="en-US" dirty="0" smtClean="0"/>
              <a:t>(Mk. 16:16)</a:t>
            </a:r>
            <a:endParaRPr lang="en-US" dirty="0"/>
          </a:p>
        </p:txBody>
      </p:sp>
      <p:sp>
        <p:nvSpPr>
          <p:cNvPr id="9" name="Rectangle 8"/>
          <p:cNvSpPr/>
          <p:nvPr/>
        </p:nvSpPr>
        <p:spPr>
          <a:xfrm>
            <a:off x="6248400" y="304800"/>
            <a:ext cx="284533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BELIEVES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righ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Golden Themes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4478543"/>
              </p:ext>
            </p:extLst>
          </p:nvPr>
        </p:nvGraphicFramePr>
        <p:xfrm>
          <a:off x="381000" y="1676401"/>
          <a:ext cx="8305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228600" y="1524000"/>
            <a:ext cx="2971800" cy="3108543"/>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2800" spc="-150" dirty="0" smtClean="0">
                <a:solidFill>
                  <a:schemeClr val="tx1"/>
                </a:solidFill>
              </a:rPr>
              <a:t>"But I will show you whom you should fear: Fear Him who, after He has killed, has power to cast into hell; yes, I say to you, fear Him!” (</a:t>
            </a:r>
            <a:r>
              <a:rPr lang="en-US" sz="2800" spc="-150" dirty="0" err="1" smtClean="0">
                <a:solidFill>
                  <a:schemeClr val="tx1"/>
                </a:solidFill>
              </a:rPr>
              <a:t>Lk</a:t>
            </a:r>
            <a:r>
              <a:rPr lang="en-US" sz="2800" spc="-150" dirty="0" smtClean="0">
                <a:solidFill>
                  <a:schemeClr val="tx1"/>
                </a:solidFill>
              </a:rPr>
              <a:t>. 12:5)</a:t>
            </a:r>
          </a:p>
        </p:txBody>
      </p:sp>
      <p:sp>
        <p:nvSpPr>
          <p:cNvPr id="10" name="Down Arrow 9"/>
          <p:cNvSpPr/>
          <p:nvPr/>
        </p:nvSpPr>
        <p:spPr>
          <a:xfrm>
            <a:off x="7696200" y="1447800"/>
            <a:ext cx="762000" cy="9906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scene3d>
              <a:camera prst="isometricOffAxis2Right"/>
              <a:lightRig rig="threePt" dir="t"/>
            </a:scene3d>
          </a:bodyPr>
          <a:lstStyle/>
          <a:p>
            <a:pPr algn="ctr"/>
            <a:endParaRPr lang="en-US">
              <a:ln w="18415" cmpd="sng">
                <a:solidFill>
                  <a:srgbClr val="FFFFFF"/>
                </a:solidFill>
                <a:prstDash val="solid"/>
              </a:ln>
              <a:solidFill>
                <a:srgbClr val="FFFFFF"/>
              </a:solidFill>
              <a:effectLst>
                <a:outerShdw blurRad="50800" dist="38100" dir="10800000" algn="r" rotWithShape="0">
                  <a:prstClr val="black">
                    <a:alpha val="40000"/>
                  </a:prstClr>
                </a:outerShdw>
              </a:effectLst>
            </a:endParaRPr>
          </a:p>
        </p:txBody>
      </p:sp>
      <p:sp>
        <p:nvSpPr>
          <p:cNvPr id="7" name="Rectangle 6"/>
          <p:cNvSpPr/>
          <p:nvPr/>
        </p:nvSpPr>
        <p:spPr>
          <a:xfrm>
            <a:off x="6781800" y="2438400"/>
            <a:ext cx="2667000" cy="1446550"/>
          </a:xfrm>
          <a:prstGeom prst="rect">
            <a:avLst/>
          </a:prstGeom>
          <a:noFill/>
          <a:effectLst>
            <a:outerShdw blurRad="50800" dist="38100" dir="13500000" algn="br" rotWithShape="0">
              <a:prstClr val="black">
                <a:alpha val="40000"/>
              </a:prstClr>
            </a:outerShdw>
          </a:effectLst>
        </p:spPr>
        <p:txBody>
          <a:bodyPr wrap="square" lIns="91440" tIns="45720" rIns="91440" bIns="45720">
            <a:spAutoFit/>
          </a:bodyPr>
          <a:lstStyle/>
          <a:p>
            <a:pPr algn="ct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To </a:t>
            </a:r>
          </a:p>
          <a:p>
            <a:pPr algn="ct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Destroy</a:t>
            </a:r>
            <a:endParaRPr lang="en-US"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1" name="Rectangle 10"/>
          <p:cNvSpPr/>
          <p:nvPr/>
        </p:nvSpPr>
        <p:spPr>
          <a:xfrm>
            <a:off x="6953118" y="381000"/>
            <a:ext cx="2114682" cy="923330"/>
          </a:xfrm>
          <a:prstGeom prst="rect">
            <a:avLst/>
          </a:prstGeom>
        </p:spPr>
        <p:style>
          <a:lnRef idx="3">
            <a:schemeClr val="lt1"/>
          </a:lnRef>
          <a:fillRef idx="1">
            <a:schemeClr val="dk1"/>
          </a:fillRef>
          <a:effectRef idx="1">
            <a:schemeClr val="dk1"/>
          </a:effectRef>
          <a:fontRef idx="minor">
            <a:schemeClr val="lt1"/>
          </a:fontRef>
        </p:style>
        <p:txBody>
          <a:bodyPr wrap="none" lIns="91440" tIns="45720" rIns="91440" bIns="45720">
            <a:spAutoFit/>
          </a:bodyPr>
          <a:lstStyle/>
          <a:p>
            <a:pPr algn="ctr"/>
            <a:r>
              <a:rPr lang="en-US" sz="5400" b="1" cap="none" spc="-15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PERISH</a:t>
            </a:r>
            <a:endParaRPr lang="en-US" sz="5400" b="1" cap="none" spc="-15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591300" y="5172075"/>
            <a:ext cx="914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7 Golden Themes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44161470"/>
              </p:ext>
            </p:extLst>
          </p:nvPr>
        </p:nvGraphicFramePr>
        <p:xfrm>
          <a:off x="381000" y="1676401"/>
          <a:ext cx="8305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6400800" y="1644908"/>
            <a:ext cx="2743200" cy="5262979"/>
          </a:xfrm>
          <a:prstGeom prst="rect">
            <a:avLst/>
          </a:prstGeom>
          <a:noFill/>
          <a:ln>
            <a:solidFill>
              <a:schemeClr val="accent1"/>
            </a:solidFill>
          </a:ln>
          <a:effectLst>
            <a:softEdge rad="63500"/>
          </a:effectLst>
        </p:spPr>
        <p:txBody>
          <a:bodyPr wrap="square" rtlCol="0">
            <a:spAutoFit/>
          </a:bodyPr>
          <a:lstStyle/>
          <a:p>
            <a:pPr algn="ctr"/>
            <a:r>
              <a:rPr lang="en-US" sz="2800" spc="-150" dirty="0" smtClean="0"/>
              <a:t>“But you, beloved, building yourselves up on your most holy faith, praying in the Holy Spirit, </a:t>
            </a:r>
            <a:br>
              <a:rPr lang="en-US" sz="2800" spc="-150" dirty="0" smtClean="0"/>
            </a:br>
            <a:r>
              <a:rPr lang="en-US" sz="2800" spc="-150" dirty="0" smtClean="0"/>
              <a:t>keep yourselves in the love of God, looking for the mercy of our Lord Jesus Christ unto eternal life” </a:t>
            </a:r>
            <a:br>
              <a:rPr lang="en-US" sz="2800" spc="-150" dirty="0" smtClean="0"/>
            </a:br>
            <a:r>
              <a:rPr lang="en-US" sz="2800" spc="-150" dirty="0" smtClean="0"/>
              <a:t>(</a:t>
            </a:r>
            <a:r>
              <a:rPr lang="en-US" sz="2800" spc="-150" dirty="0" err="1" smtClean="0"/>
              <a:t>Jd</a:t>
            </a:r>
            <a:r>
              <a:rPr lang="en-US" sz="2800" spc="-150" dirty="0" smtClean="0"/>
              <a:t>. 20, 21)</a:t>
            </a:r>
          </a:p>
        </p:txBody>
      </p:sp>
      <p:sp>
        <p:nvSpPr>
          <p:cNvPr id="9" name="Rectangle 8"/>
          <p:cNvSpPr/>
          <p:nvPr/>
        </p:nvSpPr>
        <p:spPr>
          <a:xfrm>
            <a:off x="304800" y="3429000"/>
            <a:ext cx="2133600" cy="1631216"/>
          </a:xfrm>
          <a:prstGeom prst="rect">
            <a:avLst/>
          </a:prstGeom>
          <a:effectLst>
            <a:softEdge rad="12700"/>
          </a:effectLst>
        </p:spPr>
        <p:style>
          <a:lnRef idx="2">
            <a:schemeClr val="accent1"/>
          </a:lnRef>
          <a:fillRef idx="1">
            <a:schemeClr val="lt1"/>
          </a:fillRef>
          <a:effectRef idx="0">
            <a:schemeClr val="accent1"/>
          </a:effectRef>
          <a:fontRef idx="minor">
            <a:schemeClr val="dk1"/>
          </a:fontRef>
        </p:style>
        <p:txBody>
          <a:bodyPr wrap="square" lIns="91440" tIns="45720" rIns="91440" bIns="45720">
            <a:spAutoFit/>
          </a:bodyPr>
          <a:lstStyle/>
          <a:p>
            <a:pPr algn="ct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Eternal</a:t>
            </a:r>
            <a:endPar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Life</a:t>
            </a:r>
            <a:endParaRPr lang="en-US"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1" name="Rectangle 10"/>
          <p:cNvSpPr/>
          <p:nvPr/>
        </p:nvSpPr>
        <p:spPr>
          <a:xfrm>
            <a:off x="5449079" y="0"/>
            <a:ext cx="3694921" cy="156966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4800" b="1" cap="none" spc="-3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EVERLASTING</a:t>
            </a:r>
          </a:p>
          <a:p>
            <a:pPr algn="ctr"/>
            <a:r>
              <a:rPr lang="en-US" sz="4800" b="1" cap="none" spc="-30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LIFE</a:t>
            </a:r>
            <a:endParaRPr lang="en-US" sz="4800" b="1" cap="none" spc="-30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wd">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2900"/>
                            </p:stCondLst>
                            <p:childTnLst>
                              <p:par>
                                <p:cTn id="9" presetID="3" presetClass="entr" presetSubtype="5"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linds(vertical)">
                                      <p:cBhvr>
                                        <p:cTn id="1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Revelation 22:12</a:t>
            </a:r>
            <a:endParaRPr lang="en-US" sz="5400" dirty="0"/>
          </a:p>
        </p:txBody>
      </p:sp>
      <p:sp>
        <p:nvSpPr>
          <p:cNvPr id="4" name="TextBox 3"/>
          <p:cNvSpPr txBox="1"/>
          <p:nvPr/>
        </p:nvSpPr>
        <p:spPr>
          <a:xfrm>
            <a:off x="609600" y="1828800"/>
            <a:ext cx="7924800" cy="1631216"/>
          </a:xfrm>
          <a:prstGeom prst="rect">
            <a:avLst/>
          </a:prstGeom>
          <a:noFill/>
        </p:spPr>
        <p:txBody>
          <a:bodyPr wrap="square" rtlCol="0">
            <a:spAutoFit/>
          </a:bodyPr>
          <a:lstStyle/>
          <a:p>
            <a:r>
              <a:rPr lang="en-US" sz="3200" dirty="0" smtClean="0"/>
              <a:t>“And behold, I am coming quickly, and My </a:t>
            </a:r>
            <a:r>
              <a:rPr lang="en-US" sz="3600" b="1" dirty="0" smtClean="0"/>
              <a:t>REWARD</a:t>
            </a:r>
            <a:r>
              <a:rPr lang="en-US" sz="3600" dirty="0" smtClean="0"/>
              <a:t> </a:t>
            </a:r>
            <a:r>
              <a:rPr lang="en-US" sz="3200" dirty="0" smtClean="0"/>
              <a:t>is with Me, to give to every one according to his work”</a:t>
            </a:r>
            <a:endParaRPr lang="en-US" sz="3200" dirty="0"/>
          </a:p>
        </p:txBody>
      </p:sp>
      <p:sp>
        <p:nvSpPr>
          <p:cNvPr id="5" name="Rectangle 4"/>
          <p:cNvSpPr/>
          <p:nvPr/>
        </p:nvSpPr>
        <p:spPr>
          <a:xfrm>
            <a:off x="762000" y="3962400"/>
            <a:ext cx="7696200" cy="1754326"/>
          </a:xfrm>
          <a:prstGeom prst="rect">
            <a:avLst/>
          </a:prstGeom>
        </p:spPr>
        <p:style>
          <a:lnRef idx="3">
            <a:schemeClr val="lt1"/>
          </a:lnRef>
          <a:fillRef idx="1">
            <a:schemeClr val="dk1"/>
          </a:fillRef>
          <a:effectRef idx="1">
            <a:schemeClr val="dk1"/>
          </a:effectRef>
          <a:fontRef idx="minor">
            <a:schemeClr val="lt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228600">
                    <a:schemeClr val="accent1">
                      <a:satMod val="175000"/>
                      <a:alpha val="40000"/>
                    </a:schemeClr>
                  </a:glow>
                  <a:reflection blurRad="12700" stA="50000" endPos="50000" dist="5000" dir="5400000" sy="-100000" rotWithShape="0"/>
                </a:effectLst>
              </a:rPr>
              <a:t>What Will Be Your Reward?</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glow rad="228600">
                  <a:schemeClr val="accent1">
                    <a:satMod val="175000"/>
                    <a:alpha val="40000"/>
                  </a:schemeClr>
                </a:glow>
                <a:reflection blurRad="12700" stA="50000" endPos="50000" dist="5000" dir="5400000" sy="-100000" rotWithShape="0"/>
              </a:effectLst>
            </a:endParaRPr>
          </a:p>
        </p:txBody>
      </p:sp>
      <p:sp>
        <p:nvSpPr>
          <p:cNvPr id="6" name="TextBox 5"/>
          <p:cNvSpPr txBox="1"/>
          <p:nvPr/>
        </p:nvSpPr>
        <p:spPr>
          <a:xfrm>
            <a:off x="762000" y="6248400"/>
            <a:ext cx="7696200" cy="369332"/>
          </a:xfrm>
          <a:prstGeom prst="rect">
            <a:avLst/>
          </a:prstGeom>
          <a:noFill/>
        </p:spPr>
        <p:txBody>
          <a:bodyPr wrap="square" rtlCol="0">
            <a:spAutoFit/>
          </a:bodyPr>
          <a:lstStyle/>
          <a:p>
            <a:pPr algn="ctr"/>
            <a:r>
              <a:rPr lang="en-US" i="1" dirty="0" smtClean="0"/>
              <a:t>“Following Jesus costs more </a:t>
            </a:r>
            <a:r>
              <a:rPr lang="en-US" i="1" smtClean="0"/>
              <a:t>than anything—except not </a:t>
            </a:r>
            <a:r>
              <a:rPr lang="en-US" i="1" dirty="0" smtClean="0"/>
              <a:t>following Him.”</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31" presetClass="entr" presetSubtype="0" fill="hold" grpId="0" nodeType="afterEffect">
                                  <p:stCondLst>
                                    <p:cond delay="0"/>
                                  </p:stCondLst>
                                  <p:iterate type="lt">
                                    <p:tmPct val="5000"/>
                                  </p:iterate>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Context</a:t>
            </a:r>
            <a:endParaRPr lang="en-US" dirty="0"/>
          </a:p>
        </p:txBody>
      </p:sp>
      <p:sp>
        <p:nvSpPr>
          <p:cNvPr id="5" name="Content Placeholder 4"/>
          <p:cNvSpPr>
            <a:spLocks noGrp="1"/>
          </p:cNvSpPr>
          <p:nvPr>
            <p:ph idx="1"/>
          </p:nvPr>
        </p:nvSpPr>
        <p:spPr/>
        <p:txBody>
          <a:bodyPr/>
          <a:lstStyle/>
          <a:p>
            <a:r>
              <a:rPr lang="en-US" dirty="0" smtClean="0"/>
              <a:t>John 3:1-21</a:t>
            </a:r>
          </a:p>
          <a:p>
            <a:pPr lvl="1"/>
            <a:r>
              <a:rPr lang="en-US" dirty="0" smtClean="0"/>
              <a:t>Jesus is speaking to Nicodemus (v. 1)</a:t>
            </a:r>
          </a:p>
          <a:p>
            <a:pPr lvl="2"/>
            <a:r>
              <a:rPr lang="en-US" dirty="0" smtClean="0"/>
              <a:t>a Pharisee</a:t>
            </a:r>
          </a:p>
          <a:p>
            <a:pPr lvl="2"/>
            <a:r>
              <a:rPr lang="en-US" dirty="0" smtClean="0"/>
              <a:t>a ruler of Jews (probably of the Sanhedrin)</a:t>
            </a:r>
          </a:p>
          <a:p>
            <a:pPr lvl="2"/>
            <a:r>
              <a:rPr lang="en-US" dirty="0" smtClean="0"/>
              <a:t>the teacher of Israel (v. 10)</a:t>
            </a:r>
          </a:p>
          <a:p>
            <a:pPr lvl="2"/>
            <a:r>
              <a:rPr lang="en-US" dirty="0" smtClean="0"/>
              <a:t>was cautiously interested (viz., “by night” v. 2)</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20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Nicodemus &amp; Men</a:t>
            </a:r>
            <a:endParaRPr lang="en-US" dirty="0"/>
          </a:p>
        </p:txBody>
      </p:sp>
      <p:sp>
        <p:nvSpPr>
          <p:cNvPr id="3" name="Text Placeholder 2"/>
          <p:cNvSpPr>
            <a:spLocks noGrp="1"/>
          </p:cNvSpPr>
          <p:nvPr>
            <p:ph type="body" idx="1"/>
          </p:nvPr>
        </p:nvSpPr>
        <p:spPr/>
        <p:txBody>
          <a:bodyPr/>
          <a:lstStyle/>
          <a:p>
            <a:r>
              <a:rPr lang="en-US" i="1" dirty="0" smtClean="0"/>
              <a:t>The need for men to develop into real men!</a:t>
            </a:r>
            <a:endParaRPr lang="en-US" i="1" dirty="0"/>
          </a:p>
        </p:txBody>
      </p:sp>
      <p:sp>
        <p:nvSpPr>
          <p:cNvPr id="6" name="TextBox 5"/>
          <p:cNvSpPr txBox="1"/>
          <p:nvPr/>
        </p:nvSpPr>
        <p:spPr>
          <a:xfrm>
            <a:off x="381000" y="2667000"/>
            <a:ext cx="8229600" cy="3416320"/>
          </a:xfrm>
          <a:prstGeom prst="rect">
            <a:avLst/>
          </a:prstGeom>
          <a:noFill/>
        </p:spPr>
        <p:txBody>
          <a:bodyPr wrap="square" rtlCol="0">
            <a:spAutoFit/>
          </a:bodyPr>
          <a:lstStyle/>
          <a:p>
            <a:pPr marL="457200" indent="-457200">
              <a:buFont typeface="Arial" pitchFamily="34" charset="0"/>
              <a:buChar char="•"/>
            </a:pPr>
            <a:r>
              <a:rPr lang="en-US" sz="2400" dirty="0" smtClean="0"/>
              <a:t>Who cannot be bought;</a:t>
            </a:r>
          </a:p>
          <a:p>
            <a:pPr marL="457200" indent="-457200">
              <a:buFont typeface="Arial" pitchFamily="34" charset="0"/>
              <a:buChar char="•"/>
            </a:pPr>
            <a:r>
              <a:rPr lang="en-US" sz="2400" dirty="0" smtClean="0"/>
              <a:t>Whose word is their bond;</a:t>
            </a:r>
          </a:p>
          <a:p>
            <a:pPr marL="457200" indent="-457200">
              <a:buFont typeface="Arial" pitchFamily="34" charset="0"/>
              <a:buChar char="•"/>
            </a:pPr>
            <a:r>
              <a:rPr lang="en-US" sz="2400" dirty="0" smtClean="0"/>
              <a:t>Who put character above wealth;</a:t>
            </a:r>
          </a:p>
          <a:p>
            <a:pPr marL="457200" indent="-457200">
              <a:buFont typeface="Arial" pitchFamily="34" charset="0"/>
              <a:buChar char="•"/>
            </a:pPr>
            <a:r>
              <a:rPr lang="en-US" sz="2400" dirty="0" smtClean="0"/>
              <a:t>Who possess opinions and a will;</a:t>
            </a:r>
          </a:p>
          <a:p>
            <a:pPr marL="457200" indent="-457200">
              <a:buFont typeface="Arial" pitchFamily="34" charset="0"/>
              <a:buChar char="•"/>
            </a:pPr>
            <a:r>
              <a:rPr lang="en-US" sz="2400" dirty="0" smtClean="0"/>
              <a:t>Who are larger than their vocations;</a:t>
            </a:r>
          </a:p>
          <a:p>
            <a:pPr marL="457200" indent="-457200">
              <a:buFont typeface="Arial" pitchFamily="34" charset="0"/>
              <a:buChar char="•"/>
            </a:pPr>
            <a:r>
              <a:rPr lang="en-US" sz="2400" dirty="0" smtClean="0"/>
              <a:t>Who do not hesitate to take chances;</a:t>
            </a:r>
          </a:p>
          <a:p>
            <a:pPr marL="457200" indent="-457200">
              <a:buFont typeface="Arial" pitchFamily="34" charset="0"/>
              <a:buChar char="•"/>
            </a:pPr>
            <a:r>
              <a:rPr lang="en-US" sz="2400" dirty="0" smtClean="0"/>
              <a:t>Who will not lose their individuality in a crowd;</a:t>
            </a:r>
          </a:p>
          <a:p>
            <a:pPr marL="457200" indent="-457200">
              <a:buFont typeface="Arial" pitchFamily="34" charset="0"/>
              <a:buChar char="•"/>
            </a:pPr>
            <a:r>
              <a:rPr lang="en-US" sz="2400" dirty="0" smtClean="0"/>
              <a:t>Who will be as honest in small things as in great things;</a:t>
            </a:r>
          </a:p>
          <a:p>
            <a:pPr marL="457200" indent="-457200">
              <a:buFont typeface="Arial" pitchFamily="34" charset="0"/>
              <a:buChar char="•"/>
            </a:pPr>
            <a:r>
              <a:rPr lang="en-US" sz="2400" dirty="0" smtClean="0"/>
              <a:t>Who will make no compromise with wrong;</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Nicodemus &amp; Men</a:t>
            </a:r>
            <a:endParaRPr lang="en-US" dirty="0"/>
          </a:p>
        </p:txBody>
      </p:sp>
      <p:sp>
        <p:nvSpPr>
          <p:cNvPr id="3" name="Text Placeholder 2"/>
          <p:cNvSpPr>
            <a:spLocks noGrp="1"/>
          </p:cNvSpPr>
          <p:nvPr>
            <p:ph type="body" idx="1"/>
          </p:nvPr>
        </p:nvSpPr>
        <p:spPr/>
        <p:txBody>
          <a:bodyPr/>
          <a:lstStyle/>
          <a:p>
            <a:r>
              <a:rPr lang="en-US" i="1" dirty="0" smtClean="0"/>
              <a:t>The need for men to develop into real men!</a:t>
            </a:r>
            <a:endParaRPr lang="en-US" i="1" dirty="0"/>
          </a:p>
        </p:txBody>
      </p:sp>
      <p:sp>
        <p:nvSpPr>
          <p:cNvPr id="7" name="TextBox 6"/>
          <p:cNvSpPr txBox="1"/>
          <p:nvPr/>
        </p:nvSpPr>
        <p:spPr>
          <a:xfrm>
            <a:off x="381000" y="2625090"/>
            <a:ext cx="8458200" cy="4339650"/>
          </a:xfrm>
          <a:prstGeom prst="rect">
            <a:avLst/>
          </a:prstGeom>
          <a:noFill/>
        </p:spPr>
        <p:txBody>
          <a:bodyPr wrap="square" rtlCol="0">
            <a:spAutoFit/>
          </a:bodyPr>
          <a:lstStyle/>
          <a:p>
            <a:pPr marL="457200" indent="-457200">
              <a:buFont typeface="Arial" pitchFamily="34" charset="0"/>
              <a:buChar char="•"/>
            </a:pPr>
            <a:r>
              <a:rPr lang="en-US" sz="2400" dirty="0" smtClean="0"/>
              <a:t>Whose ambitions are not confined to their own selfish desires;</a:t>
            </a:r>
          </a:p>
          <a:p>
            <a:pPr marL="457200" indent="-457200">
              <a:buFont typeface="Arial" pitchFamily="34" charset="0"/>
              <a:buChar char="•"/>
            </a:pPr>
            <a:r>
              <a:rPr lang="en-US" sz="2400" dirty="0" smtClean="0"/>
              <a:t>Who will not say they do it “because everybody else does it”;</a:t>
            </a:r>
          </a:p>
          <a:p>
            <a:pPr marL="457200" indent="-457200">
              <a:buFont typeface="Arial" pitchFamily="34" charset="0"/>
              <a:buChar char="•"/>
            </a:pPr>
            <a:r>
              <a:rPr lang="en-US" sz="2400" dirty="0" smtClean="0"/>
              <a:t>Who are true to their friends through good report and evil report, in adversity as well as in prosperity;</a:t>
            </a:r>
          </a:p>
          <a:p>
            <a:pPr marL="457200" indent="-457200">
              <a:buFont typeface="Arial" pitchFamily="34" charset="0"/>
              <a:buChar char="•"/>
            </a:pPr>
            <a:r>
              <a:rPr lang="en-US" sz="2400" dirty="0" smtClean="0"/>
              <a:t>Who do not believe that shrewdness, cunning, and hardheadedness are the best qualities for winning success;</a:t>
            </a:r>
          </a:p>
          <a:p>
            <a:pPr marL="457200" indent="-457200">
              <a:buFont typeface="Arial" pitchFamily="34" charset="0"/>
              <a:buChar char="•"/>
            </a:pPr>
            <a:r>
              <a:rPr lang="en-US" sz="2400" dirty="0" smtClean="0"/>
              <a:t>Who are not ashamed or afraid to stand for the truth when it is unpopular;</a:t>
            </a:r>
          </a:p>
          <a:p>
            <a:pPr marL="457200" indent="-457200">
              <a:buFont typeface="Arial" pitchFamily="34" charset="0"/>
              <a:buChar char="•"/>
            </a:pPr>
            <a:r>
              <a:rPr lang="en-US" sz="2400" dirty="0" smtClean="0"/>
              <a:t> Who can say “no” with emphasis, although all the rest of the world says “yes.”</a:t>
            </a:r>
          </a:p>
          <a:p>
            <a:pPr marL="457200" indent="-457200" algn="r">
              <a:buFont typeface="Arial" pitchFamily="34" charset="0"/>
              <a:buChar char="•"/>
            </a:pPr>
            <a:r>
              <a:rPr lang="en-US" sz="2000" dirty="0" smtClean="0"/>
              <a:t> </a:t>
            </a:r>
            <a:r>
              <a:rPr lang="en-US" sz="1600" dirty="0" smtClean="0"/>
              <a:t>(From </a:t>
            </a:r>
            <a:r>
              <a:rPr lang="en-US" sz="1600" b="1" i="1" dirty="0" smtClean="0"/>
              <a:t>In A Nutshell</a:t>
            </a:r>
            <a:endParaRPr lang="en-US" sz="1600" dirty="0" smtClean="0"/>
          </a:p>
          <a:p>
            <a:pPr marL="342900" indent="-342900" algn="r">
              <a:buFont typeface="Arial" pitchFamily="34" charset="0"/>
              <a:buChar char="•"/>
            </a:pPr>
            <a:r>
              <a:rPr lang="en-US" sz="1600" dirty="0" smtClean="0"/>
              <a:t>Copied from </a:t>
            </a:r>
            <a:r>
              <a:rPr lang="en-US" sz="1600" b="1" i="1" dirty="0" smtClean="0"/>
              <a:t>For Men Only</a:t>
            </a:r>
            <a:r>
              <a:rPr lang="en-US" sz="1600" dirty="0" smtClean="0"/>
              <a:t>, by J. Allan Peterson, Tyndale House Publishers)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Context</a:t>
            </a:r>
            <a:endParaRPr lang="en-US" dirty="0"/>
          </a:p>
        </p:txBody>
      </p:sp>
      <p:sp>
        <p:nvSpPr>
          <p:cNvPr id="5" name="Content Placeholder 4"/>
          <p:cNvSpPr>
            <a:spLocks noGrp="1"/>
          </p:cNvSpPr>
          <p:nvPr>
            <p:ph idx="1"/>
          </p:nvPr>
        </p:nvSpPr>
        <p:spPr/>
        <p:txBody>
          <a:bodyPr/>
          <a:lstStyle/>
          <a:p>
            <a:r>
              <a:rPr lang="en-US" dirty="0" smtClean="0"/>
              <a:t>John 3:1-21</a:t>
            </a:r>
          </a:p>
          <a:p>
            <a:pPr lvl="1"/>
            <a:r>
              <a:rPr lang="en-US" dirty="0" smtClean="0"/>
              <a:t>Jesus is speaking to Nicodemus (v. 1)</a:t>
            </a:r>
          </a:p>
          <a:p>
            <a:pPr lvl="2"/>
            <a:r>
              <a:rPr lang="en-US" dirty="0" smtClean="0"/>
              <a:t>a Pharisee</a:t>
            </a:r>
          </a:p>
          <a:p>
            <a:pPr lvl="2"/>
            <a:r>
              <a:rPr lang="en-US" dirty="0" smtClean="0"/>
              <a:t>a ruler of Jews (probably of the Sanhedrin)</a:t>
            </a:r>
          </a:p>
          <a:p>
            <a:pPr lvl="2"/>
            <a:r>
              <a:rPr lang="en-US" dirty="0" smtClean="0"/>
              <a:t>the teacher of Israel (v. 10)</a:t>
            </a:r>
          </a:p>
          <a:p>
            <a:pPr lvl="2"/>
            <a:r>
              <a:rPr lang="en-US" dirty="0" smtClean="0"/>
              <a:t>was cautiously interested (viz., “by night” v. 2)</a:t>
            </a:r>
          </a:p>
          <a:p>
            <a:pPr lvl="2"/>
            <a:r>
              <a:rPr lang="en-US" dirty="0" smtClean="0"/>
              <a:t>believed that Jesus was a teacher from God by the signs (v. 2, cf. 2:23)</a:t>
            </a:r>
          </a:p>
          <a:p>
            <a:pPr lvl="2"/>
            <a:r>
              <a:rPr lang="en-US" dirty="0" smtClean="0"/>
              <a:t>was not “born again” as he could not understand the concept (v. 4)</a:t>
            </a:r>
            <a:endParaRPr lang="en-US" dirty="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2000"/>
                                        <p:tgtEl>
                                          <p:spTgt spid="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7" end="7"/>
                                            </p:txEl>
                                          </p:spTgt>
                                        </p:tgtEl>
                                        <p:attrNameLst>
                                          <p:attrName>style.visibility</p:attrName>
                                        </p:attrNameLst>
                                      </p:cBhvr>
                                      <p:to>
                                        <p:strVal val="visible"/>
                                      </p:to>
                                    </p:set>
                                    <p:animEffect transition="in" filter="fade">
                                      <p:cBhvr>
                                        <p:cTn id="12" dur="2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John 3:19-21</a:t>
            </a:r>
            <a:endParaRPr lang="en-US" dirty="0"/>
          </a:p>
        </p:txBody>
      </p:sp>
      <p:sp>
        <p:nvSpPr>
          <p:cNvPr id="5" name="TextBox 4"/>
          <p:cNvSpPr txBox="1"/>
          <p:nvPr/>
        </p:nvSpPr>
        <p:spPr>
          <a:xfrm>
            <a:off x="381000" y="1828800"/>
            <a:ext cx="8382000" cy="5016758"/>
          </a:xfrm>
          <a:prstGeom prst="rect">
            <a:avLst/>
          </a:prstGeom>
          <a:noFill/>
        </p:spPr>
        <p:txBody>
          <a:bodyPr wrap="square" rtlCol="0">
            <a:spAutoFit/>
          </a:bodyPr>
          <a:lstStyle/>
          <a:p>
            <a:pPr marL="342900" indent="-342900"/>
            <a:r>
              <a:rPr lang="en-US" sz="3200" dirty="0" smtClean="0"/>
              <a:t>19  "And this is the condemnation, that the light has come into the world, and men loved darkness rather than light, because their deeds were evil.</a:t>
            </a:r>
          </a:p>
          <a:p>
            <a:pPr marL="342900" indent="-342900"/>
            <a:r>
              <a:rPr lang="en-US" sz="3200" dirty="0" smtClean="0"/>
              <a:t>20  "For everyone practicing evil hates the light and does not come to the light, lest his deeds should be exposed.</a:t>
            </a:r>
          </a:p>
          <a:p>
            <a:pPr marL="342900" indent="-342900"/>
            <a:r>
              <a:rPr lang="en-US" sz="3200" dirty="0" smtClean="0"/>
              <a:t>21  "But he who does the truth comes to the light, that his deeds may be clearly seen, that they have been done in God."</a:t>
            </a:r>
          </a:p>
        </p:txBody>
      </p:sp>
    </p:spTree>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3:16</a:t>
            </a:r>
            <a:endParaRPr lang="en-US" dirty="0"/>
          </a:p>
        </p:txBody>
      </p:sp>
      <p:sp>
        <p:nvSpPr>
          <p:cNvPr id="3" name="Text Placeholder 2"/>
          <p:cNvSpPr>
            <a:spLocks noGrp="1"/>
          </p:cNvSpPr>
          <p:nvPr>
            <p:ph type="body" idx="1"/>
          </p:nvPr>
        </p:nvSpPr>
        <p:spPr/>
        <p:txBody>
          <a:bodyPr/>
          <a:lstStyle/>
          <a:p>
            <a:r>
              <a:rPr lang="en-US" dirty="0" smtClean="0"/>
              <a:t>Seven </a:t>
            </a:r>
            <a:r>
              <a:rPr lang="en-US" dirty="0" smtClean="0">
                <a:solidFill>
                  <a:schemeClr val="accent1"/>
                </a:solidFill>
              </a:rPr>
              <a:t>Golden</a:t>
            </a:r>
            <a:r>
              <a:rPr lang="en-US" dirty="0" smtClean="0"/>
              <a:t> Themes!</a:t>
            </a:r>
            <a:endParaRPr lang="en-US" dirty="0"/>
          </a:p>
        </p:txBody>
      </p:sp>
    </p:spTree>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Golden Themes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57253284"/>
              </p:ext>
            </p:extLst>
          </p:nvPr>
        </p:nvGraphicFramePr>
        <p:xfrm>
          <a:off x="381000" y="1676401"/>
          <a:ext cx="8305800" cy="32003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304800" y="1676400"/>
            <a:ext cx="2667000" cy="3539430"/>
          </a:xfrm>
          <a:prstGeom prst="rect">
            <a:avLst/>
          </a:prstGeom>
          <a:noFill/>
        </p:spPr>
        <p:txBody>
          <a:bodyPr wrap="square" rtlCol="0">
            <a:spAutoFit/>
          </a:bodyPr>
          <a:lstStyle/>
          <a:p>
            <a:pPr hangingPunct="0"/>
            <a:r>
              <a:rPr lang="en-US" sz="2800" i="1" dirty="0"/>
              <a:t>“You shall not be terrified of them; for the LORD your God, the great and awesome </a:t>
            </a:r>
            <a:endParaRPr lang="en-US" sz="2800" dirty="0"/>
          </a:p>
          <a:p>
            <a:r>
              <a:rPr lang="en-US" sz="2800" i="1" dirty="0"/>
              <a:t>God, is among you</a:t>
            </a:r>
            <a:r>
              <a:rPr lang="en-US" sz="2800" i="1" dirty="0" smtClean="0"/>
              <a:t>” (Deut. 7:21)</a:t>
            </a:r>
            <a:endParaRPr lang="en-US" sz="2800" dirty="0"/>
          </a:p>
        </p:txBody>
      </p:sp>
      <p:sp>
        <p:nvSpPr>
          <p:cNvPr id="7" name="TextBox 6"/>
          <p:cNvSpPr txBox="1"/>
          <p:nvPr/>
        </p:nvSpPr>
        <p:spPr>
          <a:xfrm>
            <a:off x="7603194" y="6477000"/>
            <a:ext cx="1540806" cy="307777"/>
          </a:xfrm>
          <a:prstGeom prst="rect">
            <a:avLst/>
          </a:prstGeom>
          <a:noFill/>
        </p:spPr>
        <p:txBody>
          <a:bodyPr wrap="none" rtlCol="0">
            <a:spAutoFit/>
          </a:bodyPr>
          <a:lstStyle/>
          <a:p>
            <a:r>
              <a:rPr lang="en-US" sz="1400" i="1" dirty="0" smtClean="0"/>
              <a:t>all verses are NKJV</a:t>
            </a:r>
            <a:endParaRPr lang="en-US" sz="1400" i="1" dirty="0"/>
          </a:p>
        </p:txBody>
      </p:sp>
      <p:sp>
        <p:nvSpPr>
          <p:cNvPr id="8" name="Rectangle 7"/>
          <p:cNvSpPr/>
          <p:nvPr/>
        </p:nvSpPr>
        <p:spPr>
          <a:xfrm>
            <a:off x="7543800" y="304800"/>
            <a:ext cx="1529586" cy="923330"/>
          </a:xfrm>
          <a:prstGeom prst="rect">
            <a:avLst/>
          </a:prstGeom>
          <a:noFill/>
        </p:spPr>
        <p:txBody>
          <a:bodyPr wrap="non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GOD</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graphicEl>
                                              <a:dgm id="{06F36660-B910-44A3-8AB8-BA6D73875EC1}"/>
                                            </p:graphicEl>
                                          </p:spTgt>
                                        </p:tgtEl>
                                        <p:attrNameLst>
                                          <p:attrName>style.visibility</p:attrName>
                                        </p:attrNameLst>
                                      </p:cBhvr>
                                      <p:to>
                                        <p:strVal val="visible"/>
                                      </p:to>
                                    </p:set>
                                    <p:animEffect transition="in" filter="fade">
                                      <p:cBhvr>
                                        <p:cTn id="7" dur="2000"/>
                                        <p:tgtEl>
                                          <p:spTgt spid="4">
                                            <p:graphicEl>
                                              <a:dgm id="{06F36660-B910-44A3-8AB8-BA6D73875EC1}"/>
                                            </p:graphic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
                                            <p:graphicEl>
                                              <a:dgm id="{363F173C-38ED-4F18-BDBD-924A54D1E984}"/>
                                            </p:graphicEl>
                                          </p:spTgt>
                                        </p:tgtEl>
                                        <p:attrNameLst>
                                          <p:attrName>style.visibility</p:attrName>
                                        </p:attrNameLst>
                                      </p:cBhvr>
                                      <p:to>
                                        <p:strVal val="visible"/>
                                      </p:to>
                                    </p:set>
                                    <p:animEffect transition="in" filter="fade">
                                      <p:cBhvr>
                                        <p:cTn id="11" dur="2000"/>
                                        <p:tgtEl>
                                          <p:spTgt spid="4">
                                            <p:graphicEl>
                                              <a:dgm id="{363F173C-38ED-4F18-BDBD-924A54D1E984}"/>
                                            </p:graphic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4">
                                            <p:graphicEl>
                                              <a:dgm id="{858EA3CF-F649-40C0-8CC2-23EDEA935F50}"/>
                                            </p:graphicEl>
                                          </p:spTgt>
                                        </p:tgtEl>
                                        <p:attrNameLst>
                                          <p:attrName>style.visibility</p:attrName>
                                        </p:attrNameLst>
                                      </p:cBhvr>
                                      <p:to>
                                        <p:strVal val="visible"/>
                                      </p:to>
                                    </p:set>
                                    <p:animEffect transition="in" filter="fade">
                                      <p:cBhvr>
                                        <p:cTn id="14" dur="2000"/>
                                        <p:tgtEl>
                                          <p:spTgt spid="4">
                                            <p:graphicEl>
                                              <a:dgm id="{858EA3CF-F649-40C0-8CC2-23EDEA935F50}"/>
                                            </p:graphicEl>
                                          </p:spTgt>
                                        </p:tgtEl>
                                      </p:cBhvr>
                                    </p:animEffect>
                                  </p:childTnLst>
                                </p:cTn>
                              </p:par>
                            </p:childTnLst>
                          </p:cTn>
                        </p:par>
                        <p:par>
                          <p:cTn id="15" fill="hold">
                            <p:stCondLst>
                              <p:cond delay="4000"/>
                            </p:stCondLst>
                            <p:childTnLst>
                              <p:par>
                                <p:cTn id="16" presetID="23" presetClass="entr" presetSubtype="16"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Golden Themes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8783513"/>
              </p:ext>
            </p:extLst>
          </p:nvPr>
        </p:nvGraphicFramePr>
        <p:xfrm>
          <a:off x="400050" y="1676401"/>
          <a:ext cx="8305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228600" y="1600200"/>
            <a:ext cx="2743200" cy="4832092"/>
          </a:xfrm>
          <a:prstGeom prst="rect">
            <a:avLst/>
          </a:prstGeom>
          <a:noFill/>
        </p:spPr>
        <p:txBody>
          <a:bodyPr wrap="square" rtlCol="0">
            <a:spAutoFit/>
          </a:bodyPr>
          <a:lstStyle/>
          <a:p>
            <a:r>
              <a:rPr lang="en-US" sz="2800" dirty="0" smtClean="0"/>
              <a:t>“And we have known and believed the love that God has for us. God is love, and he who abides in love abides in God, and God in him.” (1 Jn. 4:16; cf. 1 Cor. 13:4-6</a:t>
            </a:r>
            <a:endParaRPr lang="en-US" sz="2800" dirty="0"/>
          </a:p>
        </p:txBody>
      </p:sp>
      <p:sp>
        <p:nvSpPr>
          <p:cNvPr id="6" name="Rectangle 5"/>
          <p:cNvSpPr/>
          <p:nvPr/>
        </p:nvSpPr>
        <p:spPr>
          <a:xfrm>
            <a:off x="7315200" y="295870"/>
            <a:ext cx="1771639" cy="923330"/>
          </a:xfrm>
          <a:prstGeom prst="rect">
            <a:avLst/>
          </a:prstGeom>
          <a:noFill/>
        </p:spPr>
        <p:txBody>
          <a:bodyPr wrap="none" lIns="91440" tIns="45720" rIns="91440" bIns="45720">
            <a:spAutoFit/>
          </a:bodyPr>
          <a:lstStyle/>
          <a:p>
            <a:pPr algn="ctr"/>
            <a:r>
              <a:rPr lang="en-US" sz="5400" b="1" cap="none" spc="200" dirty="0" smtClean="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rPr>
              <a:t>LOVE</a:t>
            </a:r>
            <a:endParaRPr lang="en-US" sz="5400" b="1" cap="none" spc="200" dirty="0">
              <a:ln w="29210">
                <a:solidFill>
                  <a:schemeClr val="accent3">
                    <a:tint val="10000"/>
                  </a:schemeClr>
                </a:solidFill>
              </a:ln>
              <a:solidFill>
                <a:schemeClr val="accent3">
                  <a:satMod val="200000"/>
                  <a:alpha val="50000"/>
                </a:schemeClr>
              </a:solidFill>
              <a:effectLst>
                <a:innerShdw blurRad="50800" dist="50800" dir="8100000">
                  <a:srgbClr val="7D7D7D">
                    <a:alpha val="73000"/>
                  </a:srgbClr>
                </a:inn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graphicEl>
                                              <a:dgm id="{A9367F49-205E-450A-A005-E53F0E45A24C}"/>
                                            </p:graphicEl>
                                          </p:spTgt>
                                        </p:tgtEl>
                                        <p:attrNameLst>
                                          <p:attrName>style.visibility</p:attrName>
                                        </p:attrNameLst>
                                      </p:cBhvr>
                                      <p:to>
                                        <p:strVal val="visible"/>
                                      </p:to>
                                    </p:set>
                                    <p:animEffect transition="in" filter="fade">
                                      <p:cBhvr>
                                        <p:cTn id="7" dur="2000"/>
                                        <p:tgtEl>
                                          <p:spTgt spid="4">
                                            <p:graphicEl>
                                              <a:dgm id="{A9367F49-205E-450A-A005-E53F0E45A24C}"/>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graphicEl>
                                              <a:dgm id="{01959898-EA00-4E8D-A950-15A6DC93CF4E}"/>
                                            </p:graphicEl>
                                          </p:spTgt>
                                        </p:tgtEl>
                                        <p:attrNameLst>
                                          <p:attrName>style.visibility</p:attrName>
                                        </p:attrNameLst>
                                      </p:cBhvr>
                                      <p:to>
                                        <p:strVal val="visible"/>
                                      </p:to>
                                    </p:set>
                                    <p:animEffect transition="in" filter="fade">
                                      <p:cBhvr>
                                        <p:cTn id="10" dur="2000"/>
                                        <p:tgtEl>
                                          <p:spTgt spid="4">
                                            <p:graphicEl>
                                              <a:dgm id="{01959898-EA00-4E8D-A950-15A6DC93CF4E}"/>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graphicEl>
                                              <a:dgm id="{7CE47C3A-56D1-4A31-8D6F-CB46862D2C21}"/>
                                            </p:graphicEl>
                                          </p:spTgt>
                                        </p:tgtEl>
                                        <p:attrNameLst>
                                          <p:attrName>style.visibility</p:attrName>
                                        </p:attrNameLst>
                                      </p:cBhvr>
                                      <p:to>
                                        <p:strVal val="visible"/>
                                      </p:to>
                                    </p:set>
                                    <p:animEffect transition="in" filter="fade">
                                      <p:cBhvr>
                                        <p:cTn id="13" dur="2000"/>
                                        <p:tgtEl>
                                          <p:spTgt spid="4">
                                            <p:graphicEl>
                                              <a:dgm id="{7CE47C3A-56D1-4A31-8D6F-CB46862D2C21}"/>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graphicEl>
                                              <a:dgm id="{FE1FEDF6-8C73-472A-8766-764ABD55A599}"/>
                                            </p:graphicEl>
                                          </p:spTgt>
                                        </p:tgtEl>
                                        <p:attrNameLst>
                                          <p:attrName>style.visibility</p:attrName>
                                        </p:attrNameLst>
                                      </p:cBhvr>
                                      <p:to>
                                        <p:strVal val="visible"/>
                                      </p:to>
                                    </p:set>
                                    <p:animEffect transition="in" filter="fade">
                                      <p:cBhvr>
                                        <p:cTn id="16" dur="2000"/>
                                        <p:tgtEl>
                                          <p:spTgt spid="4">
                                            <p:graphicEl>
                                              <a:dgm id="{FE1FEDF6-8C73-472A-8766-764ABD55A599}"/>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graphicEl>
                                              <a:dgm id="{73A82874-71FD-4DE7-8C79-B36E55284326}"/>
                                            </p:graphicEl>
                                          </p:spTgt>
                                        </p:tgtEl>
                                        <p:attrNameLst>
                                          <p:attrName>style.visibility</p:attrName>
                                        </p:attrNameLst>
                                      </p:cBhvr>
                                      <p:to>
                                        <p:strVal val="visible"/>
                                      </p:to>
                                    </p:set>
                                    <p:animEffect transition="in" filter="fade">
                                      <p:cBhvr>
                                        <p:cTn id="19" dur="2000"/>
                                        <p:tgtEl>
                                          <p:spTgt spid="4">
                                            <p:graphicEl>
                                              <a:dgm id="{73A82874-71FD-4DE7-8C79-B36E55284326}"/>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graphicEl>
                                              <a:dgm id="{7CB42516-E652-4B4F-97B1-00AA2B8DBC81}"/>
                                            </p:graphicEl>
                                          </p:spTgt>
                                        </p:tgtEl>
                                        <p:attrNameLst>
                                          <p:attrName>style.visibility</p:attrName>
                                        </p:attrNameLst>
                                      </p:cBhvr>
                                      <p:to>
                                        <p:strVal val="visible"/>
                                      </p:to>
                                    </p:set>
                                    <p:animEffect transition="in" filter="fade">
                                      <p:cBhvr>
                                        <p:cTn id="22" dur="2000"/>
                                        <p:tgtEl>
                                          <p:spTgt spid="4">
                                            <p:graphicEl>
                                              <a:dgm id="{7CB42516-E652-4B4F-97B1-00AA2B8DBC81}"/>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graphicEl>
                                              <a:dgm id="{27EAF78F-F4B7-4AD2-AE60-10403700E7DD}"/>
                                            </p:graphicEl>
                                          </p:spTgt>
                                        </p:tgtEl>
                                        <p:attrNameLst>
                                          <p:attrName>style.visibility</p:attrName>
                                        </p:attrNameLst>
                                      </p:cBhvr>
                                      <p:to>
                                        <p:strVal val="visible"/>
                                      </p:to>
                                    </p:set>
                                    <p:animEffect transition="in" filter="fade">
                                      <p:cBhvr>
                                        <p:cTn id="25" dur="2000"/>
                                        <p:tgtEl>
                                          <p:spTgt spid="4">
                                            <p:graphicEl>
                                              <a:dgm id="{27EAF78F-F4B7-4AD2-AE60-10403700E7DD}"/>
                                            </p:graphic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graphicEl>
                                              <a:dgm id="{C0E1A447-1936-4B03-9333-08E3F11C4E96}"/>
                                            </p:graphicEl>
                                          </p:spTgt>
                                        </p:tgtEl>
                                        <p:attrNameLst>
                                          <p:attrName>style.visibility</p:attrName>
                                        </p:attrNameLst>
                                      </p:cBhvr>
                                      <p:to>
                                        <p:strVal val="visible"/>
                                      </p:to>
                                    </p:set>
                                    <p:animEffect transition="in" filter="fade">
                                      <p:cBhvr>
                                        <p:cTn id="28" dur="2000"/>
                                        <p:tgtEl>
                                          <p:spTgt spid="4">
                                            <p:graphicEl>
                                              <a:dgm id="{C0E1A447-1936-4B03-9333-08E3F11C4E96}"/>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F9C8921C-5C30-4499-B8FD-D59F3F87653D}"/>
                                            </p:graphicEl>
                                          </p:spTgt>
                                        </p:tgtEl>
                                        <p:attrNameLst>
                                          <p:attrName>style.visibility</p:attrName>
                                        </p:attrNameLst>
                                      </p:cBhvr>
                                      <p:to>
                                        <p:strVal val="visible"/>
                                      </p:to>
                                    </p:set>
                                    <p:animEffect transition="in" filter="fade">
                                      <p:cBhvr>
                                        <p:cTn id="31" dur="2000"/>
                                        <p:tgtEl>
                                          <p:spTgt spid="4">
                                            <p:graphicEl>
                                              <a:dgm id="{F9C8921C-5C30-4499-B8FD-D59F3F87653D}"/>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graphicEl>
                                              <a:dgm id="{9E594359-9A72-4916-8B93-05D85AF5C757}"/>
                                            </p:graphicEl>
                                          </p:spTgt>
                                        </p:tgtEl>
                                        <p:attrNameLst>
                                          <p:attrName>style.visibility</p:attrName>
                                        </p:attrNameLst>
                                      </p:cBhvr>
                                      <p:to>
                                        <p:strVal val="visible"/>
                                      </p:to>
                                    </p:set>
                                    <p:animEffect transition="in" filter="fade">
                                      <p:cBhvr>
                                        <p:cTn id="34" dur="2000"/>
                                        <p:tgtEl>
                                          <p:spTgt spid="4">
                                            <p:graphicEl>
                                              <a:dgm id="{9E594359-9A72-4916-8B93-05D85AF5C757}"/>
                                            </p:graphic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
                                            <p:graphicEl>
                                              <a:dgm id="{6477E999-D2B3-4577-A7DA-D79E9983231C}"/>
                                            </p:graphicEl>
                                          </p:spTgt>
                                        </p:tgtEl>
                                        <p:attrNameLst>
                                          <p:attrName>style.visibility</p:attrName>
                                        </p:attrNameLst>
                                      </p:cBhvr>
                                      <p:to>
                                        <p:strVal val="visible"/>
                                      </p:to>
                                    </p:set>
                                    <p:animEffect transition="in" filter="fade">
                                      <p:cBhvr>
                                        <p:cTn id="37" dur="2000"/>
                                        <p:tgtEl>
                                          <p:spTgt spid="4">
                                            <p:graphicEl>
                                              <a:dgm id="{6477E999-D2B3-4577-A7DA-D79E9983231C}"/>
                                            </p:graphic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
                                            <p:graphicEl>
                                              <a:dgm id="{93C7A580-C346-4F4F-B354-3CA7476BAC54}"/>
                                            </p:graphicEl>
                                          </p:spTgt>
                                        </p:tgtEl>
                                        <p:attrNameLst>
                                          <p:attrName>style.visibility</p:attrName>
                                        </p:attrNameLst>
                                      </p:cBhvr>
                                      <p:to>
                                        <p:strVal val="visible"/>
                                      </p:to>
                                    </p:set>
                                    <p:animEffect transition="in" filter="fade">
                                      <p:cBhvr>
                                        <p:cTn id="40" dur="2000"/>
                                        <p:tgtEl>
                                          <p:spTgt spid="4">
                                            <p:graphicEl>
                                              <a:dgm id="{93C7A580-C346-4F4F-B354-3CA7476BAC54}"/>
                                            </p:graphicEl>
                                          </p:spTgt>
                                        </p:tgtEl>
                                      </p:cBhvr>
                                    </p:animEffect>
                                  </p:childTnLst>
                                </p:cTn>
                              </p:par>
                            </p:childTnLst>
                          </p:cTn>
                        </p:par>
                        <p:par>
                          <p:cTn id="41" fill="hold">
                            <p:stCondLst>
                              <p:cond delay="2000"/>
                            </p:stCondLst>
                            <p:childTnLst>
                              <p:par>
                                <p:cTn id="42" presetID="10" presetClass="entr" presetSubtype="0" fill="hold" grpId="0" nodeType="after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fade">
                                      <p:cBhvr>
                                        <p:cTn id="4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One"/>
        </p:bldSub>
      </p:bldGraphic>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1609</TotalTime>
  <Words>2539</Words>
  <Application>Microsoft Office PowerPoint</Application>
  <PresentationFormat>On-screen Show (4:3)</PresentationFormat>
  <Paragraphs>190</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Wingdings 3</vt:lpstr>
      <vt:lpstr>Calibri</vt:lpstr>
      <vt:lpstr>Wingdings</vt:lpstr>
      <vt:lpstr>Wingdings 2</vt:lpstr>
      <vt:lpstr>Module</vt:lpstr>
      <vt:lpstr>John 3:16</vt:lpstr>
      <vt:lpstr>Context</vt:lpstr>
      <vt:lpstr>Nicodemus &amp; Men</vt:lpstr>
      <vt:lpstr>Nicodemus &amp; Men</vt:lpstr>
      <vt:lpstr>Context</vt:lpstr>
      <vt:lpstr>John 3:19-21</vt:lpstr>
      <vt:lpstr>John 3:16</vt:lpstr>
      <vt:lpstr>7 Golden Themes</vt:lpstr>
      <vt:lpstr>7 Golden Themes</vt:lpstr>
      <vt:lpstr>7 Golden Themes</vt:lpstr>
      <vt:lpstr>7 Golden Themes</vt:lpstr>
      <vt:lpstr>7 Golden Themes</vt:lpstr>
      <vt:lpstr>7 Golden Themes</vt:lpstr>
      <vt:lpstr>7 Golden Themes</vt:lpstr>
      <vt:lpstr>Revelation 22:12</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3:16</dc:title>
  <dc:subject>John 3:16</dc:subject>
  <dc:creator>Steven J. Wallace</dc:creator>
  <cp:keywords>John 3:16, Nicodemus, faith, faith alone, god, hell, salvation, belief, invitation, bible, church of Christ, everlasting life, eternal life, perish, Son, begotten, sermon, lesson, study helps</cp:keywords>
  <dc:description>This lesson looks at John 3:16 in the context of John 3:1-21 with Nicodemus being the addressed. There are seven gems in this verse that need to be understood.
presented by Steven J. Wallace April, 07</dc:description>
  <cp:lastModifiedBy>Steven J. Wallace</cp:lastModifiedBy>
  <cp:revision>55</cp:revision>
  <cp:lastPrinted>2012-06-02T22:15:28Z</cp:lastPrinted>
  <dcterms:created xsi:type="dcterms:W3CDTF">2007-04-20T20:20:11Z</dcterms:created>
  <dcterms:modified xsi:type="dcterms:W3CDTF">2012-06-02T23:30:34Z</dcterms:modified>
  <cp:contentStatus/>
</cp:coreProperties>
</file>